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63"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88" r:id="rId21"/>
    <p:sldId id="276" r:id="rId22"/>
    <p:sldId id="277" r:id="rId23"/>
    <p:sldId id="278" r:id="rId24"/>
    <p:sldId id="279" r:id="rId25"/>
    <p:sldId id="280" r:id="rId26"/>
    <p:sldId id="281" r:id="rId27"/>
    <p:sldId id="282" r:id="rId28"/>
    <p:sldId id="283" r:id="rId29"/>
    <p:sldId id="285" r:id="rId30"/>
    <p:sldId id="286" r:id="rId31"/>
    <p:sldId id="287"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59425" autoAdjust="0"/>
  </p:normalViewPr>
  <p:slideViewPr>
    <p:cSldViewPr snapToGrid="0">
      <p:cViewPr>
        <p:scale>
          <a:sx n="51" d="100"/>
          <a:sy n="51"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97CFF95-02B3-473B-B31F-C7B6B251944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2C950FF-E663-421E-A387-D37CF92AFD01}">
      <dgm:prSet/>
      <dgm:spPr/>
      <dgm:t>
        <a:bodyPr/>
        <a:lstStyle/>
        <a:p>
          <a:r>
            <a:rPr lang="en-US" dirty="0"/>
            <a:t>Proclaim His Passion, Death and Resurrection</a:t>
          </a:r>
        </a:p>
      </dgm:t>
    </dgm:pt>
    <dgm:pt modelId="{C9033EDF-B6DE-4DE6-9983-688AA7E21304}" type="parTrans" cxnId="{576119F0-FF74-4D54-8D9D-78FD9311C6EF}">
      <dgm:prSet/>
      <dgm:spPr/>
      <dgm:t>
        <a:bodyPr/>
        <a:lstStyle/>
        <a:p>
          <a:endParaRPr lang="en-US"/>
        </a:p>
      </dgm:t>
    </dgm:pt>
    <dgm:pt modelId="{F4D2F196-345C-4513-96F7-B93CCA38A836}" type="sibTrans" cxnId="{576119F0-FF74-4D54-8D9D-78FD9311C6EF}">
      <dgm:prSet/>
      <dgm:spPr/>
      <dgm:t>
        <a:bodyPr/>
        <a:lstStyle/>
        <a:p>
          <a:endParaRPr lang="en-US"/>
        </a:p>
      </dgm:t>
    </dgm:pt>
    <dgm:pt modelId="{99730797-7EEA-41C7-9033-45D99132F7EC}">
      <dgm:prSet/>
      <dgm:spPr/>
      <dgm:t>
        <a:bodyPr/>
        <a:lstStyle/>
        <a:p>
          <a:r>
            <a:rPr lang="en-US" dirty="0"/>
            <a:t>Accompaniment, Education, Formation in the Faith</a:t>
          </a:r>
        </a:p>
      </dgm:t>
    </dgm:pt>
    <dgm:pt modelId="{5840989B-2BCB-4CC1-A4B1-42DB6A995CBC}" type="parTrans" cxnId="{F5D4EC24-47E7-4C24-BFA1-C15D31491811}">
      <dgm:prSet/>
      <dgm:spPr/>
      <dgm:t>
        <a:bodyPr/>
        <a:lstStyle/>
        <a:p>
          <a:endParaRPr lang="en-US"/>
        </a:p>
      </dgm:t>
    </dgm:pt>
    <dgm:pt modelId="{26DB9BBB-97A0-4BA8-B420-D3FC7551ACE1}" type="sibTrans" cxnId="{F5D4EC24-47E7-4C24-BFA1-C15D31491811}">
      <dgm:prSet/>
      <dgm:spPr/>
      <dgm:t>
        <a:bodyPr/>
        <a:lstStyle/>
        <a:p>
          <a:endParaRPr lang="en-US"/>
        </a:p>
      </dgm:t>
    </dgm:pt>
    <dgm:pt modelId="{54490F15-BB6B-43D7-906E-BF7F8040F98B}">
      <dgm:prSet/>
      <dgm:spPr/>
      <dgm:t>
        <a:bodyPr/>
        <a:lstStyle/>
        <a:p>
          <a:r>
            <a:rPr lang="en-US" dirty="0"/>
            <a:t>Introduction to the celebration of the Mystery, illumination and interpretation of human life and history</a:t>
          </a:r>
        </a:p>
      </dgm:t>
    </dgm:pt>
    <dgm:pt modelId="{5DD8C377-2C59-4C5C-BD61-83838FB0E408}" type="parTrans" cxnId="{EED9D4FA-7240-4D37-B944-A0DB3BCD8E3C}">
      <dgm:prSet/>
      <dgm:spPr/>
      <dgm:t>
        <a:bodyPr/>
        <a:lstStyle/>
        <a:p>
          <a:endParaRPr lang="en-US"/>
        </a:p>
      </dgm:t>
    </dgm:pt>
    <dgm:pt modelId="{0B77CCCB-76B7-4871-8690-ED8A5433C51D}" type="sibTrans" cxnId="{EED9D4FA-7240-4D37-B944-A0DB3BCD8E3C}">
      <dgm:prSet/>
      <dgm:spPr/>
      <dgm:t>
        <a:bodyPr/>
        <a:lstStyle/>
        <a:p>
          <a:endParaRPr lang="en-US"/>
        </a:p>
      </dgm:t>
    </dgm:pt>
    <dgm:pt modelId="{3C2DE029-399C-423A-91FC-678C3DBE4424}">
      <dgm:prSet/>
      <dgm:spPr/>
      <dgm:t>
        <a:bodyPr/>
        <a:lstStyle/>
        <a:p>
          <a:r>
            <a:rPr lang="en-US" dirty="0"/>
            <a:t>1</a:t>
          </a:r>
          <a:r>
            <a:rPr lang="en-US" baseline="30000" dirty="0"/>
            <a:t>st</a:t>
          </a:r>
          <a:r>
            <a:rPr lang="en-US" dirty="0"/>
            <a:t> place in the Proclamation of Faith</a:t>
          </a:r>
        </a:p>
      </dgm:t>
    </dgm:pt>
    <dgm:pt modelId="{DCD73674-0060-4B72-8959-BF8952ACDB76}" type="parTrans" cxnId="{DD6B2F02-69AC-4934-AD09-425BD80063A9}">
      <dgm:prSet/>
      <dgm:spPr/>
      <dgm:t>
        <a:bodyPr/>
        <a:lstStyle/>
        <a:p>
          <a:endParaRPr lang="en-US"/>
        </a:p>
      </dgm:t>
    </dgm:pt>
    <dgm:pt modelId="{616A6705-ACFA-4C2D-9BF8-F19550BB1C01}" type="sibTrans" cxnId="{DD6B2F02-69AC-4934-AD09-425BD80063A9}">
      <dgm:prSet/>
      <dgm:spPr/>
      <dgm:t>
        <a:bodyPr/>
        <a:lstStyle/>
        <a:p>
          <a:endParaRPr lang="en-US"/>
        </a:p>
      </dgm:t>
    </dgm:pt>
    <dgm:pt modelId="{A3C22BB5-D15F-4A2A-9F9D-20AA53A3428F}">
      <dgm:prSet/>
      <dgm:spPr/>
      <dgm:t>
        <a:bodyPr/>
        <a:lstStyle/>
        <a:p>
          <a:r>
            <a:rPr lang="en-US" dirty="0"/>
            <a:t>Testimony of the one who proclaims Him</a:t>
          </a:r>
        </a:p>
      </dgm:t>
    </dgm:pt>
    <dgm:pt modelId="{30B35280-DC9F-4E20-A550-02DEED0640FF}" type="parTrans" cxnId="{C0600E94-D68F-4187-AF32-B14FB9E1B36D}">
      <dgm:prSet/>
      <dgm:spPr/>
      <dgm:t>
        <a:bodyPr/>
        <a:lstStyle/>
        <a:p>
          <a:endParaRPr lang="en-US"/>
        </a:p>
      </dgm:t>
    </dgm:pt>
    <dgm:pt modelId="{22CB2568-682C-4D47-BC02-EC9B85CA29EF}" type="sibTrans" cxnId="{C0600E94-D68F-4187-AF32-B14FB9E1B36D}">
      <dgm:prSet/>
      <dgm:spPr/>
      <dgm:t>
        <a:bodyPr/>
        <a:lstStyle/>
        <a:p>
          <a:endParaRPr lang="en-US"/>
        </a:p>
      </dgm:t>
    </dgm:pt>
    <dgm:pt modelId="{76FCAFBE-A3B9-4EFE-AB15-E3F691FAC4EE}" type="pres">
      <dgm:prSet presAssocID="{B97CFF95-02B3-473B-B31F-C7B6B2519445}" presName="diagram" presStyleCnt="0">
        <dgm:presLayoutVars>
          <dgm:dir/>
          <dgm:resizeHandles val="exact"/>
        </dgm:presLayoutVars>
      </dgm:prSet>
      <dgm:spPr/>
    </dgm:pt>
    <dgm:pt modelId="{694AE69D-04F9-40A4-8507-D2CF8D5DC322}" type="pres">
      <dgm:prSet presAssocID="{C2C950FF-E663-421E-A387-D37CF92AFD01}" presName="node" presStyleLbl="node1" presStyleIdx="0" presStyleCnt="5">
        <dgm:presLayoutVars>
          <dgm:bulletEnabled val="1"/>
        </dgm:presLayoutVars>
      </dgm:prSet>
      <dgm:spPr/>
    </dgm:pt>
    <dgm:pt modelId="{3C0F4BBD-CC5D-4BE5-BB95-230D74BAFBBB}" type="pres">
      <dgm:prSet presAssocID="{F4D2F196-345C-4513-96F7-B93CCA38A836}" presName="sibTrans" presStyleCnt="0"/>
      <dgm:spPr/>
    </dgm:pt>
    <dgm:pt modelId="{E7191E07-F565-4F65-9259-2ED19638949E}" type="pres">
      <dgm:prSet presAssocID="{99730797-7EEA-41C7-9033-45D99132F7EC}" presName="node" presStyleLbl="node1" presStyleIdx="1" presStyleCnt="5">
        <dgm:presLayoutVars>
          <dgm:bulletEnabled val="1"/>
        </dgm:presLayoutVars>
      </dgm:prSet>
      <dgm:spPr/>
    </dgm:pt>
    <dgm:pt modelId="{72A8D639-B952-486D-84DB-CFDFABB24D15}" type="pres">
      <dgm:prSet presAssocID="{26DB9BBB-97A0-4BA8-B420-D3FC7551ACE1}" presName="sibTrans" presStyleCnt="0"/>
      <dgm:spPr/>
    </dgm:pt>
    <dgm:pt modelId="{2E7F9B26-B2A0-40FC-82E6-1CBFA59FA71E}" type="pres">
      <dgm:prSet presAssocID="{54490F15-BB6B-43D7-906E-BF7F8040F98B}" presName="node" presStyleLbl="node1" presStyleIdx="2" presStyleCnt="5">
        <dgm:presLayoutVars>
          <dgm:bulletEnabled val="1"/>
        </dgm:presLayoutVars>
      </dgm:prSet>
      <dgm:spPr/>
    </dgm:pt>
    <dgm:pt modelId="{9906045D-188D-4818-95E2-A42CF7E85256}" type="pres">
      <dgm:prSet presAssocID="{0B77CCCB-76B7-4871-8690-ED8A5433C51D}" presName="sibTrans" presStyleCnt="0"/>
      <dgm:spPr/>
    </dgm:pt>
    <dgm:pt modelId="{17C9E0CF-F72D-4C46-8E70-679445CA32BB}" type="pres">
      <dgm:prSet presAssocID="{3C2DE029-399C-423A-91FC-678C3DBE4424}" presName="node" presStyleLbl="node1" presStyleIdx="3" presStyleCnt="5">
        <dgm:presLayoutVars>
          <dgm:bulletEnabled val="1"/>
        </dgm:presLayoutVars>
      </dgm:prSet>
      <dgm:spPr/>
    </dgm:pt>
    <dgm:pt modelId="{4C868970-D333-418C-AEA3-47CBAAB89444}" type="pres">
      <dgm:prSet presAssocID="{616A6705-ACFA-4C2D-9BF8-F19550BB1C01}" presName="sibTrans" presStyleCnt="0"/>
      <dgm:spPr/>
    </dgm:pt>
    <dgm:pt modelId="{20E2C590-597C-41DF-BF84-FB233330BB8E}" type="pres">
      <dgm:prSet presAssocID="{A3C22BB5-D15F-4A2A-9F9D-20AA53A3428F}" presName="node" presStyleLbl="node1" presStyleIdx="4" presStyleCnt="5">
        <dgm:presLayoutVars>
          <dgm:bulletEnabled val="1"/>
        </dgm:presLayoutVars>
      </dgm:prSet>
      <dgm:spPr/>
    </dgm:pt>
  </dgm:ptLst>
  <dgm:cxnLst>
    <dgm:cxn modelId="{DD6B2F02-69AC-4934-AD09-425BD80063A9}" srcId="{B97CFF95-02B3-473B-B31F-C7B6B2519445}" destId="{3C2DE029-399C-423A-91FC-678C3DBE4424}" srcOrd="3" destOrd="0" parTransId="{DCD73674-0060-4B72-8959-BF8952ACDB76}" sibTransId="{616A6705-ACFA-4C2D-9BF8-F19550BB1C01}"/>
    <dgm:cxn modelId="{17D5ED02-DFF6-4700-84E8-0B86B7B260B4}" type="presOf" srcId="{A3C22BB5-D15F-4A2A-9F9D-20AA53A3428F}" destId="{20E2C590-597C-41DF-BF84-FB233330BB8E}" srcOrd="0" destOrd="0" presId="urn:microsoft.com/office/officeart/2005/8/layout/default"/>
    <dgm:cxn modelId="{56559E09-657C-43E4-BAEC-904CCD2A7397}" type="presOf" srcId="{54490F15-BB6B-43D7-906E-BF7F8040F98B}" destId="{2E7F9B26-B2A0-40FC-82E6-1CBFA59FA71E}" srcOrd="0" destOrd="0" presId="urn:microsoft.com/office/officeart/2005/8/layout/default"/>
    <dgm:cxn modelId="{73E9281E-BCF5-4BE8-9B30-E641F47EFB04}" type="presOf" srcId="{99730797-7EEA-41C7-9033-45D99132F7EC}" destId="{E7191E07-F565-4F65-9259-2ED19638949E}" srcOrd="0" destOrd="0" presId="urn:microsoft.com/office/officeart/2005/8/layout/default"/>
    <dgm:cxn modelId="{F5D4EC24-47E7-4C24-BFA1-C15D31491811}" srcId="{B97CFF95-02B3-473B-B31F-C7B6B2519445}" destId="{99730797-7EEA-41C7-9033-45D99132F7EC}" srcOrd="1" destOrd="0" parTransId="{5840989B-2BCB-4CC1-A4B1-42DB6A995CBC}" sibTransId="{26DB9BBB-97A0-4BA8-B420-D3FC7551ACE1}"/>
    <dgm:cxn modelId="{F70A312D-6BC1-40C3-8BF5-4011A9B58475}" type="presOf" srcId="{3C2DE029-399C-423A-91FC-678C3DBE4424}" destId="{17C9E0CF-F72D-4C46-8E70-679445CA32BB}" srcOrd="0" destOrd="0" presId="urn:microsoft.com/office/officeart/2005/8/layout/default"/>
    <dgm:cxn modelId="{A23E5A41-69D0-4CBF-A6F8-87AB8C57D697}" type="presOf" srcId="{C2C950FF-E663-421E-A387-D37CF92AFD01}" destId="{694AE69D-04F9-40A4-8507-D2CF8D5DC322}" srcOrd="0" destOrd="0" presId="urn:microsoft.com/office/officeart/2005/8/layout/default"/>
    <dgm:cxn modelId="{7B2B6D7A-6808-4699-AEC5-1DCEFE0F1376}" type="presOf" srcId="{B97CFF95-02B3-473B-B31F-C7B6B2519445}" destId="{76FCAFBE-A3B9-4EFE-AB15-E3F691FAC4EE}" srcOrd="0" destOrd="0" presId="urn:microsoft.com/office/officeart/2005/8/layout/default"/>
    <dgm:cxn modelId="{C0600E94-D68F-4187-AF32-B14FB9E1B36D}" srcId="{B97CFF95-02B3-473B-B31F-C7B6B2519445}" destId="{A3C22BB5-D15F-4A2A-9F9D-20AA53A3428F}" srcOrd="4" destOrd="0" parTransId="{30B35280-DC9F-4E20-A550-02DEED0640FF}" sibTransId="{22CB2568-682C-4D47-BC02-EC9B85CA29EF}"/>
    <dgm:cxn modelId="{576119F0-FF74-4D54-8D9D-78FD9311C6EF}" srcId="{B97CFF95-02B3-473B-B31F-C7B6B2519445}" destId="{C2C950FF-E663-421E-A387-D37CF92AFD01}" srcOrd="0" destOrd="0" parTransId="{C9033EDF-B6DE-4DE6-9983-688AA7E21304}" sibTransId="{F4D2F196-345C-4513-96F7-B93CCA38A836}"/>
    <dgm:cxn modelId="{EED9D4FA-7240-4D37-B944-A0DB3BCD8E3C}" srcId="{B97CFF95-02B3-473B-B31F-C7B6B2519445}" destId="{54490F15-BB6B-43D7-906E-BF7F8040F98B}" srcOrd="2" destOrd="0" parTransId="{5DD8C377-2C59-4C5C-BD61-83838FB0E408}" sibTransId="{0B77CCCB-76B7-4871-8690-ED8A5433C51D}"/>
    <dgm:cxn modelId="{83F0F9D5-AA8F-4536-878D-C521F9E063B4}" type="presParOf" srcId="{76FCAFBE-A3B9-4EFE-AB15-E3F691FAC4EE}" destId="{694AE69D-04F9-40A4-8507-D2CF8D5DC322}" srcOrd="0" destOrd="0" presId="urn:microsoft.com/office/officeart/2005/8/layout/default"/>
    <dgm:cxn modelId="{FA1AE981-34DB-4972-A553-BEFFC8472073}" type="presParOf" srcId="{76FCAFBE-A3B9-4EFE-AB15-E3F691FAC4EE}" destId="{3C0F4BBD-CC5D-4BE5-BB95-230D74BAFBBB}" srcOrd="1" destOrd="0" presId="urn:microsoft.com/office/officeart/2005/8/layout/default"/>
    <dgm:cxn modelId="{CD848DD9-5995-48B0-BB3E-8DA4FFBBB849}" type="presParOf" srcId="{76FCAFBE-A3B9-4EFE-AB15-E3F691FAC4EE}" destId="{E7191E07-F565-4F65-9259-2ED19638949E}" srcOrd="2" destOrd="0" presId="urn:microsoft.com/office/officeart/2005/8/layout/default"/>
    <dgm:cxn modelId="{D20927E9-D64C-48F8-93B6-1C5EC0DEAFB4}" type="presParOf" srcId="{76FCAFBE-A3B9-4EFE-AB15-E3F691FAC4EE}" destId="{72A8D639-B952-486D-84DB-CFDFABB24D15}" srcOrd="3" destOrd="0" presId="urn:microsoft.com/office/officeart/2005/8/layout/default"/>
    <dgm:cxn modelId="{73BB6F22-E7C8-48BF-AEF9-139DF85FA768}" type="presParOf" srcId="{76FCAFBE-A3B9-4EFE-AB15-E3F691FAC4EE}" destId="{2E7F9B26-B2A0-40FC-82E6-1CBFA59FA71E}" srcOrd="4" destOrd="0" presId="urn:microsoft.com/office/officeart/2005/8/layout/default"/>
    <dgm:cxn modelId="{BF86B859-62E7-427F-A631-2EF6BF0BD067}" type="presParOf" srcId="{76FCAFBE-A3B9-4EFE-AB15-E3F691FAC4EE}" destId="{9906045D-188D-4818-95E2-A42CF7E85256}" srcOrd="5" destOrd="0" presId="urn:microsoft.com/office/officeart/2005/8/layout/default"/>
    <dgm:cxn modelId="{22657808-44B0-40E5-A21A-047F558BE79C}" type="presParOf" srcId="{76FCAFBE-A3B9-4EFE-AB15-E3F691FAC4EE}" destId="{17C9E0CF-F72D-4C46-8E70-679445CA32BB}" srcOrd="6" destOrd="0" presId="urn:microsoft.com/office/officeart/2005/8/layout/default"/>
    <dgm:cxn modelId="{7DF42EC3-E003-4C01-ADC0-3A5F267AB289}" type="presParOf" srcId="{76FCAFBE-A3B9-4EFE-AB15-E3F691FAC4EE}" destId="{4C868970-D333-418C-AEA3-47CBAAB89444}" srcOrd="7" destOrd="0" presId="urn:microsoft.com/office/officeart/2005/8/layout/default"/>
    <dgm:cxn modelId="{901AA52A-7923-4351-82FA-66636BA99885}" type="presParOf" srcId="{76FCAFBE-A3B9-4EFE-AB15-E3F691FAC4EE}" destId="{20E2C590-597C-41DF-BF84-FB233330BB8E}"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CD5A5-65FF-407A-B38E-05772B58D8C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CF0B2A-6F62-46B5-9579-F748CE8FD079}">
      <dgm:prSet custT="1"/>
      <dgm:spPr/>
      <dgm:t>
        <a:bodyPr/>
        <a:lstStyle/>
        <a:p>
          <a:pPr>
            <a:lnSpc>
              <a:spcPct val="100000"/>
            </a:lnSpc>
          </a:pPr>
          <a:r>
            <a:rPr lang="en-US" sz="2400" dirty="0"/>
            <a:t>Dedication and consistency in order to be a credible witness to the faith</a:t>
          </a:r>
        </a:p>
      </dgm:t>
    </dgm:pt>
    <dgm:pt modelId="{59BFA152-023A-4D6C-B4BD-E16B6AB6ABF5}" type="parTrans" cxnId="{10B52D12-239C-4240-9D1E-C25121E42E18}">
      <dgm:prSet/>
      <dgm:spPr/>
      <dgm:t>
        <a:bodyPr/>
        <a:lstStyle/>
        <a:p>
          <a:endParaRPr lang="en-US"/>
        </a:p>
      </dgm:t>
    </dgm:pt>
    <dgm:pt modelId="{EEEEC8FF-01B1-4712-918B-47FFE0157B40}" type="sibTrans" cxnId="{10B52D12-239C-4240-9D1E-C25121E42E18}">
      <dgm:prSet/>
      <dgm:spPr/>
      <dgm:t>
        <a:bodyPr/>
        <a:lstStyle/>
        <a:p>
          <a:endParaRPr lang="en-US"/>
        </a:p>
      </dgm:t>
    </dgm:pt>
    <dgm:pt modelId="{88295D9F-E789-452E-86F0-147F1429D172}">
      <dgm:prSet custT="1"/>
      <dgm:spPr/>
      <dgm:t>
        <a:bodyPr/>
        <a:lstStyle/>
        <a:p>
          <a:pPr>
            <a:lnSpc>
              <a:spcPct val="100000"/>
            </a:lnSpc>
          </a:pPr>
          <a:r>
            <a:rPr lang="en-US" sz="2400" dirty="0"/>
            <a:t>Able to present salvation history in a vital way</a:t>
          </a:r>
        </a:p>
      </dgm:t>
    </dgm:pt>
    <dgm:pt modelId="{DD56D237-D99D-4D61-B639-6D4A5CD3CB3F}" type="parTrans" cxnId="{DBEB6694-E271-42AC-A310-16172F277973}">
      <dgm:prSet/>
      <dgm:spPr/>
      <dgm:t>
        <a:bodyPr/>
        <a:lstStyle/>
        <a:p>
          <a:endParaRPr lang="en-US"/>
        </a:p>
      </dgm:t>
    </dgm:pt>
    <dgm:pt modelId="{832C7E90-EA00-42D9-BC39-52848B34C084}" type="sibTrans" cxnId="{DBEB6694-E271-42AC-A310-16172F277973}">
      <dgm:prSet/>
      <dgm:spPr/>
      <dgm:t>
        <a:bodyPr/>
        <a:lstStyle/>
        <a:p>
          <a:endParaRPr lang="en-US"/>
        </a:p>
      </dgm:t>
    </dgm:pt>
    <dgm:pt modelId="{69CF6F06-C78B-4473-A8D7-881A56B3C6BE}">
      <dgm:prSet custT="1"/>
      <dgm:spPr/>
      <dgm:t>
        <a:bodyPr/>
        <a:lstStyle/>
        <a:p>
          <a:pPr>
            <a:lnSpc>
              <a:spcPct val="100000"/>
            </a:lnSpc>
          </a:pPr>
          <a:r>
            <a:rPr lang="en-US" sz="2400" dirty="0"/>
            <a:t>Build mature relationships with persons</a:t>
          </a:r>
        </a:p>
      </dgm:t>
    </dgm:pt>
    <dgm:pt modelId="{F4F7FD67-3F73-47E1-9BF1-13325848BCB4}" type="parTrans" cxnId="{3C1D42A4-897D-40A2-B3D4-2DD33AEFA4C4}">
      <dgm:prSet/>
      <dgm:spPr/>
      <dgm:t>
        <a:bodyPr/>
        <a:lstStyle/>
        <a:p>
          <a:endParaRPr lang="en-US"/>
        </a:p>
      </dgm:t>
    </dgm:pt>
    <dgm:pt modelId="{5725560C-7BBE-463F-AA23-F8BF10FACFF5}" type="sibTrans" cxnId="{3C1D42A4-897D-40A2-B3D4-2DD33AEFA4C4}">
      <dgm:prSet/>
      <dgm:spPr/>
      <dgm:t>
        <a:bodyPr/>
        <a:lstStyle/>
        <a:p>
          <a:endParaRPr lang="en-US"/>
        </a:p>
      </dgm:t>
    </dgm:pt>
    <dgm:pt modelId="{B96B8180-E6F9-4B2D-855F-943C1486D4DA}">
      <dgm:prSet custT="1"/>
      <dgm:spPr/>
      <dgm:t>
        <a:bodyPr/>
        <a:lstStyle/>
        <a:p>
          <a:pPr>
            <a:lnSpc>
              <a:spcPct val="100000"/>
            </a:lnSpc>
          </a:pPr>
          <a:r>
            <a:rPr lang="en-US" sz="2400"/>
            <a:t>Serene handling of educational relationships</a:t>
          </a:r>
          <a:endParaRPr lang="en-US" sz="2400" dirty="0"/>
        </a:p>
      </dgm:t>
    </dgm:pt>
    <dgm:pt modelId="{F9BF5A68-6C46-4144-A74C-F4475778C66F}" type="parTrans" cxnId="{0EAA43FE-E667-4687-A820-95B71A1DD467}">
      <dgm:prSet/>
      <dgm:spPr/>
      <dgm:t>
        <a:bodyPr/>
        <a:lstStyle/>
        <a:p>
          <a:endParaRPr lang="en-US"/>
        </a:p>
      </dgm:t>
    </dgm:pt>
    <dgm:pt modelId="{DBC6B603-46DE-4EA0-B878-B2F75C0F4482}" type="sibTrans" cxnId="{0EAA43FE-E667-4687-A820-95B71A1DD467}">
      <dgm:prSet/>
      <dgm:spPr/>
      <dgm:t>
        <a:bodyPr/>
        <a:lstStyle/>
        <a:p>
          <a:endParaRPr lang="en-US"/>
        </a:p>
      </dgm:t>
    </dgm:pt>
    <dgm:pt modelId="{036EDD30-5773-41A9-B8B2-D71E6C0D0C09}">
      <dgm:prSet custT="1"/>
      <dgm:spPr/>
      <dgm:t>
        <a:bodyPr/>
        <a:lstStyle/>
        <a:p>
          <a:pPr>
            <a:lnSpc>
              <a:spcPct val="100000"/>
            </a:lnSpc>
          </a:pPr>
          <a:r>
            <a:rPr lang="en-US" sz="2400"/>
            <a:t>Prepare an itinerary of faith: socio-cultural circumstances, using creativity</a:t>
          </a:r>
          <a:endParaRPr lang="en-US" sz="2400" dirty="0"/>
        </a:p>
      </dgm:t>
    </dgm:pt>
    <dgm:pt modelId="{4E592E63-94BD-4464-927F-F6641E1AF4E6}" type="parTrans" cxnId="{909C743E-EBA9-49AC-9457-4090BCD1838B}">
      <dgm:prSet/>
      <dgm:spPr/>
      <dgm:t>
        <a:bodyPr/>
        <a:lstStyle/>
        <a:p>
          <a:endParaRPr lang="en-US"/>
        </a:p>
      </dgm:t>
    </dgm:pt>
    <dgm:pt modelId="{5D57857C-D934-40F9-8A52-1DCA0A71C735}" type="sibTrans" cxnId="{909C743E-EBA9-49AC-9457-4090BCD1838B}">
      <dgm:prSet/>
      <dgm:spPr/>
      <dgm:t>
        <a:bodyPr/>
        <a:lstStyle/>
        <a:p>
          <a:endParaRPr lang="en-US"/>
        </a:p>
      </dgm:t>
    </dgm:pt>
    <dgm:pt modelId="{64F189C5-8CF5-4856-B029-FE7673BE21BF}">
      <dgm:prSet custT="1"/>
      <dgm:spPr/>
      <dgm:t>
        <a:bodyPr/>
        <a:lstStyle/>
        <a:p>
          <a:pPr>
            <a:lnSpc>
              <a:spcPct val="100000"/>
            </a:lnSpc>
          </a:pPr>
          <a:r>
            <a:rPr lang="en-US" sz="2400"/>
            <a:t>Attitude of communion, seeking engagement, foster dynamics of group</a:t>
          </a:r>
          <a:endParaRPr lang="en-US" sz="2400" dirty="0"/>
        </a:p>
      </dgm:t>
    </dgm:pt>
    <dgm:pt modelId="{63C569D3-BEDC-4C4B-8009-3AE1E40AC052}" type="parTrans" cxnId="{23D0DBE6-B165-4876-83DA-E793A054BEB8}">
      <dgm:prSet/>
      <dgm:spPr/>
      <dgm:t>
        <a:bodyPr/>
        <a:lstStyle/>
        <a:p>
          <a:endParaRPr lang="en-US"/>
        </a:p>
      </dgm:t>
    </dgm:pt>
    <dgm:pt modelId="{547B0E0D-D0D9-406B-ADA0-8CACB50E3C91}" type="sibTrans" cxnId="{23D0DBE6-B165-4876-83DA-E793A054BEB8}">
      <dgm:prSet/>
      <dgm:spPr/>
      <dgm:t>
        <a:bodyPr/>
        <a:lstStyle/>
        <a:p>
          <a:endParaRPr lang="en-US"/>
        </a:p>
      </dgm:t>
    </dgm:pt>
    <dgm:pt modelId="{771B2869-5A8B-4A0B-A6B5-D37189065666}" type="pres">
      <dgm:prSet presAssocID="{6F7CD5A5-65FF-407A-B38E-05772B58D8CE}" presName="root" presStyleCnt="0">
        <dgm:presLayoutVars>
          <dgm:dir/>
          <dgm:resizeHandles val="exact"/>
        </dgm:presLayoutVars>
      </dgm:prSet>
      <dgm:spPr/>
    </dgm:pt>
    <dgm:pt modelId="{0B70D5D4-865F-4557-81DB-53AB2B0B52AC}" type="pres">
      <dgm:prSet presAssocID="{36CF0B2A-6F62-46B5-9579-F748CE8FD079}" presName="compNode" presStyleCnt="0"/>
      <dgm:spPr/>
    </dgm:pt>
    <dgm:pt modelId="{E669703F-D31B-4E41-972D-6EF0DD0546F6}" type="pres">
      <dgm:prSet presAssocID="{36CF0B2A-6F62-46B5-9579-F748CE8FD079}" presName="bgRect" presStyleLbl="bgShp" presStyleIdx="0" presStyleCnt="6"/>
      <dgm:spPr/>
    </dgm:pt>
    <dgm:pt modelId="{29B8CAED-9854-4F7C-8984-A021333708C2}" type="pres">
      <dgm:prSet presAssocID="{36CF0B2A-6F62-46B5-9579-F748CE8FD07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914F417-F84E-4628-9FC6-C39E356CA9FA}" type="pres">
      <dgm:prSet presAssocID="{36CF0B2A-6F62-46B5-9579-F748CE8FD079}" presName="spaceRect" presStyleCnt="0"/>
      <dgm:spPr/>
    </dgm:pt>
    <dgm:pt modelId="{D4FD2E7F-7E5D-4D63-9834-0126D29F1DEE}" type="pres">
      <dgm:prSet presAssocID="{36CF0B2A-6F62-46B5-9579-F748CE8FD079}" presName="parTx" presStyleLbl="revTx" presStyleIdx="0" presStyleCnt="6">
        <dgm:presLayoutVars>
          <dgm:chMax val="0"/>
          <dgm:chPref val="0"/>
        </dgm:presLayoutVars>
      </dgm:prSet>
      <dgm:spPr/>
    </dgm:pt>
    <dgm:pt modelId="{8FD06AA3-A957-4E19-9027-CA2AD4F9BFA7}" type="pres">
      <dgm:prSet presAssocID="{EEEEC8FF-01B1-4712-918B-47FFE0157B40}" presName="sibTrans" presStyleCnt="0"/>
      <dgm:spPr/>
    </dgm:pt>
    <dgm:pt modelId="{AEC9EE44-8A62-4BAF-B9FA-BABC2319AECE}" type="pres">
      <dgm:prSet presAssocID="{88295D9F-E789-452E-86F0-147F1429D172}" presName="compNode" presStyleCnt="0"/>
      <dgm:spPr/>
    </dgm:pt>
    <dgm:pt modelId="{A5DE757E-8C07-4E1C-BBF7-67AD99B546AE}" type="pres">
      <dgm:prSet presAssocID="{88295D9F-E789-452E-86F0-147F1429D172}" presName="bgRect" presStyleLbl="bgShp" presStyleIdx="1" presStyleCnt="6"/>
      <dgm:spPr/>
    </dgm:pt>
    <dgm:pt modelId="{2F66ED90-B46D-4953-B82C-C69439AA475F}" type="pres">
      <dgm:prSet presAssocID="{88295D9F-E789-452E-86F0-147F1429D17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U-turn"/>
        </a:ext>
      </dgm:extLst>
    </dgm:pt>
    <dgm:pt modelId="{6255C77A-2BD9-4D48-93E5-77BB93167724}" type="pres">
      <dgm:prSet presAssocID="{88295D9F-E789-452E-86F0-147F1429D172}" presName="spaceRect" presStyleCnt="0"/>
      <dgm:spPr/>
    </dgm:pt>
    <dgm:pt modelId="{C5BDDFED-C2D9-426B-8062-62BB4340C2D2}" type="pres">
      <dgm:prSet presAssocID="{88295D9F-E789-452E-86F0-147F1429D172}" presName="parTx" presStyleLbl="revTx" presStyleIdx="1" presStyleCnt="6">
        <dgm:presLayoutVars>
          <dgm:chMax val="0"/>
          <dgm:chPref val="0"/>
        </dgm:presLayoutVars>
      </dgm:prSet>
      <dgm:spPr/>
    </dgm:pt>
    <dgm:pt modelId="{71003B56-826D-4C69-B277-2B66C7585800}" type="pres">
      <dgm:prSet presAssocID="{832C7E90-EA00-42D9-BC39-52848B34C084}" presName="sibTrans" presStyleCnt="0"/>
      <dgm:spPr/>
    </dgm:pt>
    <dgm:pt modelId="{EFB3CA4C-4F34-42D4-91B7-BFB5C18DFC39}" type="pres">
      <dgm:prSet presAssocID="{69CF6F06-C78B-4473-A8D7-881A56B3C6BE}" presName="compNode" presStyleCnt="0"/>
      <dgm:spPr/>
    </dgm:pt>
    <dgm:pt modelId="{67878841-45D6-4A21-98F3-75C8821FE981}" type="pres">
      <dgm:prSet presAssocID="{69CF6F06-C78B-4473-A8D7-881A56B3C6BE}" presName="bgRect" presStyleLbl="bgShp" presStyleIdx="2" presStyleCnt="6" custLinFactNeighborX="6508"/>
      <dgm:spPr/>
    </dgm:pt>
    <dgm:pt modelId="{A8029313-7127-46A4-869B-CB38DB456E9F}" type="pres">
      <dgm:prSet presAssocID="{69CF6F06-C78B-4473-A8D7-881A56B3C6B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F540F23B-E401-4FF9-8AD0-30C05F8B8AE4}" type="pres">
      <dgm:prSet presAssocID="{69CF6F06-C78B-4473-A8D7-881A56B3C6BE}" presName="spaceRect" presStyleCnt="0"/>
      <dgm:spPr/>
    </dgm:pt>
    <dgm:pt modelId="{B467D728-4BAD-497F-AEAE-B5D4BD55650C}" type="pres">
      <dgm:prSet presAssocID="{69CF6F06-C78B-4473-A8D7-881A56B3C6BE}" presName="parTx" presStyleLbl="revTx" presStyleIdx="2" presStyleCnt="6">
        <dgm:presLayoutVars>
          <dgm:chMax val="0"/>
          <dgm:chPref val="0"/>
        </dgm:presLayoutVars>
      </dgm:prSet>
      <dgm:spPr/>
    </dgm:pt>
    <dgm:pt modelId="{70437831-2BE6-42BE-AF26-F6F14042E10A}" type="pres">
      <dgm:prSet presAssocID="{5725560C-7BBE-463F-AA23-F8BF10FACFF5}" presName="sibTrans" presStyleCnt="0"/>
      <dgm:spPr/>
    </dgm:pt>
    <dgm:pt modelId="{C5C457D1-F3C5-47C1-82A2-A7B83D1F3568}" type="pres">
      <dgm:prSet presAssocID="{B96B8180-E6F9-4B2D-855F-943C1486D4DA}" presName="compNode" presStyleCnt="0"/>
      <dgm:spPr/>
    </dgm:pt>
    <dgm:pt modelId="{42D78043-0978-4159-8450-1AF7027281F5}" type="pres">
      <dgm:prSet presAssocID="{B96B8180-E6F9-4B2D-855F-943C1486D4DA}" presName="bgRect" presStyleLbl="bgShp" presStyleIdx="3" presStyleCnt="6"/>
      <dgm:spPr/>
    </dgm:pt>
    <dgm:pt modelId="{F879CAE0-9EFB-4DF5-885C-CC73D76B9130}" type="pres">
      <dgm:prSet presAssocID="{B96B8180-E6F9-4B2D-855F-943C1486D4D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12F232B-4614-40A4-97BF-9CB46E6D5243}" type="pres">
      <dgm:prSet presAssocID="{B96B8180-E6F9-4B2D-855F-943C1486D4DA}" presName="spaceRect" presStyleCnt="0"/>
      <dgm:spPr/>
    </dgm:pt>
    <dgm:pt modelId="{92178FEF-7638-4FA2-94CE-B650DDCFE668}" type="pres">
      <dgm:prSet presAssocID="{B96B8180-E6F9-4B2D-855F-943C1486D4DA}" presName="parTx" presStyleLbl="revTx" presStyleIdx="3" presStyleCnt="6" custFlipHor="1" custScaleX="100000">
        <dgm:presLayoutVars>
          <dgm:chMax val="0"/>
          <dgm:chPref val="0"/>
        </dgm:presLayoutVars>
      </dgm:prSet>
      <dgm:spPr/>
    </dgm:pt>
    <dgm:pt modelId="{0B7A65AA-F0CC-4AD6-9A9E-8A05FEB9179B}" type="pres">
      <dgm:prSet presAssocID="{DBC6B603-46DE-4EA0-B878-B2F75C0F4482}" presName="sibTrans" presStyleCnt="0"/>
      <dgm:spPr/>
    </dgm:pt>
    <dgm:pt modelId="{736B00CF-165A-4CDA-8423-D9A04E77FDA2}" type="pres">
      <dgm:prSet presAssocID="{036EDD30-5773-41A9-B8B2-D71E6C0D0C09}" presName="compNode" presStyleCnt="0"/>
      <dgm:spPr/>
    </dgm:pt>
    <dgm:pt modelId="{9442041F-3EF8-41C4-9483-659E39CA81F1}" type="pres">
      <dgm:prSet presAssocID="{036EDD30-5773-41A9-B8B2-D71E6C0D0C09}" presName="bgRect" presStyleLbl="bgShp" presStyleIdx="4" presStyleCnt="6"/>
      <dgm:spPr/>
    </dgm:pt>
    <dgm:pt modelId="{1A29CE55-0B52-48E7-AC03-E7B010B1EC6B}" type="pres">
      <dgm:prSet presAssocID="{036EDD30-5773-41A9-B8B2-D71E6C0D0C0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ntain scene"/>
        </a:ext>
      </dgm:extLst>
    </dgm:pt>
    <dgm:pt modelId="{C7A7B8C0-8A31-4E89-85C4-4B98272FCF0B}" type="pres">
      <dgm:prSet presAssocID="{036EDD30-5773-41A9-B8B2-D71E6C0D0C09}" presName="spaceRect" presStyleCnt="0"/>
      <dgm:spPr/>
    </dgm:pt>
    <dgm:pt modelId="{1D76AE80-D612-41FF-8BC2-4540FD77305D}" type="pres">
      <dgm:prSet presAssocID="{036EDD30-5773-41A9-B8B2-D71E6C0D0C09}" presName="parTx" presStyleLbl="revTx" presStyleIdx="4" presStyleCnt="6">
        <dgm:presLayoutVars>
          <dgm:chMax val="0"/>
          <dgm:chPref val="0"/>
        </dgm:presLayoutVars>
      </dgm:prSet>
      <dgm:spPr/>
    </dgm:pt>
    <dgm:pt modelId="{99460103-9683-44E1-9EBE-3C81315DECD4}" type="pres">
      <dgm:prSet presAssocID="{5D57857C-D934-40F9-8A52-1DCA0A71C735}" presName="sibTrans" presStyleCnt="0"/>
      <dgm:spPr/>
    </dgm:pt>
    <dgm:pt modelId="{C54ED4D1-26D2-4132-94FD-37F30D397239}" type="pres">
      <dgm:prSet presAssocID="{64F189C5-8CF5-4856-B029-FE7673BE21BF}" presName="compNode" presStyleCnt="0"/>
      <dgm:spPr/>
    </dgm:pt>
    <dgm:pt modelId="{BC9E142B-4663-47A1-96E6-3449C8AF3BC4}" type="pres">
      <dgm:prSet presAssocID="{64F189C5-8CF5-4856-B029-FE7673BE21BF}" presName="bgRect" presStyleLbl="bgShp" presStyleIdx="5" presStyleCnt="6"/>
      <dgm:spPr/>
    </dgm:pt>
    <dgm:pt modelId="{C1D9604E-9372-4B69-A287-FF31A89D109F}" type="pres">
      <dgm:prSet presAssocID="{64F189C5-8CF5-4856-B029-FE7673BE21B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ers"/>
        </a:ext>
      </dgm:extLst>
    </dgm:pt>
    <dgm:pt modelId="{769DF4D3-D86F-4A44-AF65-AAB082A373EC}" type="pres">
      <dgm:prSet presAssocID="{64F189C5-8CF5-4856-B029-FE7673BE21BF}" presName="spaceRect" presStyleCnt="0"/>
      <dgm:spPr/>
    </dgm:pt>
    <dgm:pt modelId="{CD7D3EF1-4CF6-4E7C-928A-9C5CE5C85408}" type="pres">
      <dgm:prSet presAssocID="{64F189C5-8CF5-4856-B029-FE7673BE21BF}" presName="parTx" presStyleLbl="revTx" presStyleIdx="5" presStyleCnt="6">
        <dgm:presLayoutVars>
          <dgm:chMax val="0"/>
          <dgm:chPref val="0"/>
        </dgm:presLayoutVars>
      </dgm:prSet>
      <dgm:spPr/>
    </dgm:pt>
  </dgm:ptLst>
  <dgm:cxnLst>
    <dgm:cxn modelId="{10B52D12-239C-4240-9D1E-C25121E42E18}" srcId="{6F7CD5A5-65FF-407A-B38E-05772B58D8CE}" destId="{36CF0B2A-6F62-46B5-9579-F748CE8FD079}" srcOrd="0" destOrd="0" parTransId="{59BFA152-023A-4D6C-B4BD-E16B6AB6ABF5}" sibTransId="{EEEEC8FF-01B1-4712-918B-47FFE0157B40}"/>
    <dgm:cxn modelId="{909C743E-EBA9-49AC-9457-4090BCD1838B}" srcId="{6F7CD5A5-65FF-407A-B38E-05772B58D8CE}" destId="{036EDD30-5773-41A9-B8B2-D71E6C0D0C09}" srcOrd="4" destOrd="0" parTransId="{4E592E63-94BD-4464-927F-F6641E1AF4E6}" sibTransId="{5D57857C-D934-40F9-8A52-1DCA0A71C735}"/>
    <dgm:cxn modelId="{FFB17568-C72B-4B03-8106-7747120C4BAD}" type="presOf" srcId="{036EDD30-5773-41A9-B8B2-D71E6C0D0C09}" destId="{1D76AE80-D612-41FF-8BC2-4540FD77305D}" srcOrd="0" destOrd="0" presId="urn:microsoft.com/office/officeart/2018/2/layout/IconVerticalSolidList"/>
    <dgm:cxn modelId="{F623257B-8FD8-42BE-912E-BD75040469B8}" type="presOf" srcId="{88295D9F-E789-452E-86F0-147F1429D172}" destId="{C5BDDFED-C2D9-426B-8062-62BB4340C2D2}" srcOrd="0" destOrd="0" presId="urn:microsoft.com/office/officeart/2018/2/layout/IconVerticalSolidList"/>
    <dgm:cxn modelId="{DBEB6694-E271-42AC-A310-16172F277973}" srcId="{6F7CD5A5-65FF-407A-B38E-05772B58D8CE}" destId="{88295D9F-E789-452E-86F0-147F1429D172}" srcOrd="1" destOrd="0" parTransId="{DD56D237-D99D-4D61-B639-6D4A5CD3CB3F}" sibTransId="{832C7E90-EA00-42D9-BC39-52848B34C084}"/>
    <dgm:cxn modelId="{4DB9E29C-EAAB-40DF-858D-1CEA90B2E60A}" type="presOf" srcId="{6F7CD5A5-65FF-407A-B38E-05772B58D8CE}" destId="{771B2869-5A8B-4A0B-A6B5-D37189065666}" srcOrd="0" destOrd="0" presId="urn:microsoft.com/office/officeart/2018/2/layout/IconVerticalSolidList"/>
    <dgm:cxn modelId="{66A7E7A2-334A-4150-8911-6F28741B9C07}" type="presOf" srcId="{36CF0B2A-6F62-46B5-9579-F748CE8FD079}" destId="{D4FD2E7F-7E5D-4D63-9834-0126D29F1DEE}" srcOrd="0" destOrd="0" presId="urn:microsoft.com/office/officeart/2018/2/layout/IconVerticalSolidList"/>
    <dgm:cxn modelId="{3C1D42A4-897D-40A2-B3D4-2DD33AEFA4C4}" srcId="{6F7CD5A5-65FF-407A-B38E-05772B58D8CE}" destId="{69CF6F06-C78B-4473-A8D7-881A56B3C6BE}" srcOrd="2" destOrd="0" parTransId="{F4F7FD67-3F73-47E1-9BF1-13325848BCB4}" sibTransId="{5725560C-7BBE-463F-AA23-F8BF10FACFF5}"/>
    <dgm:cxn modelId="{EEC9EBC4-02A3-4C66-B8F9-85AFD25D0418}" type="presOf" srcId="{64F189C5-8CF5-4856-B029-FE7673BE21BF}" destId="{CD7D3EF1-4CF6-4E7C-928A-9C5CE5C85408}" srcOrd="0" destOrd="0" presId="urn:microsoft.com/office/officeart/2018/2/layout/IconVerticalSolidList"/>
    <dgm:cxn modelId="{6DC0B2E4-61FB-4E24-BD00-34BDBCBAD8A3}" type="presOf" srcId="{69CF6F06-C78B-4473-A8D7-881A56B3C6BE}" destId="{B467D728-4BAD-497F-AEAE-B5D4BD55650C}" srcOrd="0" destOrd="0" presId="urn:microsoft.com/office/officeart/2018/2/layout/IconVerticalSolidList"/>
    <dgm:cxn modelId="{23D0DBE6-B165-4876-83DA-E793A054BEB8}" srcId="{6F7CD5A5-65FF-407A-B38E-05772B58D8CE}" destId="{64F189C5-8CF5-4856-B029-FE7673BE21BF}" srcOrd="5" destOrd="0" parTransId="{63C569D3-BEDC-4C4B-8009-3AE1E40AC052}" sibTransId="{547B0E0D-D0D9-406B-ADA0-8CACB50E3C91}"/>
    <dgm:cxn modelId="{DEA281FC-8640-4503-834A-8A415AACA6AE}" type="presOf" srcId="{B96B8180-E6F9-4B2D-855F-943C1486D4DA}" destId="{92178FEF-7638-4FA2-94CE-B650DDCFE668}" srcOrd="0" destOrd="0" presId="urn:microsoft.com/office/officeart/2018/2/layout/IconVerticalSolidList"/>
    <dgm:cxn modelId="{0EAA43FE-E667-4687-A820-95B71A1DD467}" srcId="{6F7CD5A5-65FF-407A-B38E-05772B58D8CE}" destId="{B96B8180-E6F9-4B2D-855F-943C1486D4DA}" srcOrd="3" destOrd="0" parTransId="{F9BF5A68-6C46-4144-A74C-F4475778C66F}" sibTransId="{DBC6B603-46DE-4EA0-B878-B2F75C0F4482}"/>
    <dgm:cxn modelId="{A27CF1D7-978B-4367-BD1F-16A373EA2CAD}" type="presParOf" srcId="{771B2869-5A8B-4A0B-A6B5-D37189065666}" destId="{0B70D5D4-865F-4557-81DB-53AB2B0B52AC}" srcOrd="0" destOrd="0" presId="urn:microsoft.com/office/officeart/2018/2/layout/IconVerticalSolidList"/>
    <dgm:cxn modelId="{1D9356A8-FBC7-4804-9569-0DF9B84CC8DF}" type="presParOf" srcId="{0B70D5D4-865F-4557-81DB-53AB2B0B52AC}" destId="{E669703F-D31B-4E41-972D-6EF0DD0546F6}" srcOrd="0" destOrd="0" presId="urn:microsoft.com/office/officeart/2018/2/layout/IconVerticalSolidList"/>
    <dgm:cxn modelId="{E237955A-777D-4831-87ED-CC23009D0567}" type="presParOf" srcId="{0B70D5D4-865F-4557-81DB-53AB2B0B52AC}" destId="{29B8CAED-9854-4F7C-8984-A021333708C2}" srcOrd="1" destOrd="0" presId="urn:microsoft.com/office/officeart/2018/2/layout/IconVerticalSolidList"/>
    <dgm:cxn modelId="{F969A52C-0483-4176-82B4-2FAAB8A363F9}" type="presParOf" srcId="{0B70D5D4-865F-4557-81DB-53AB2B0B52AC}" destId="{D914F417-F84E-4628-9FC6-C39E356CA9FA}" srcOrd="2" destOrd="0" presId="urn:microsoft.com/office/officeart/2018/2/layout/IconVerticalSolidList"/>
    <dgm:cxn modelId="{9F97841B-138E-4E64-9A75-6E7E145DF84C}" type="presParOf" srcId="{0B70D5D4-865F-4557-81DB-53AB2B0B52AC}" destId="{D4FD2E7F-7E5D-4D63-9834-0126D29F1DEE}" srcOrd="3" destOrd="0" presId="urn:microsoft.com/office/officeart/2018/2/layout/IconVerticalSolidList"/>
    <dgm:cxn modelId="{DC660E04-B575-4967-8E5A-522AEDCDA76E}" type="presParOf" srcId="{771B2869-5A8B-4A0B-A6B5-D37189065666}" destId="{8FD06AA3-A957-4E19-9027-CA2AD4F9BFA7}" srcOrd="1" destOrd="0" presId="urn:microsoft.com/office/officeart/2018/2/layout/IconVerticalSolidList"/>
    <dgm:cxn modelId="{0BC22D89-9AF9-46A1-8494-CD1F90CC6FA2}" type="presParOf" srcId="{771B2869-5A8B-4A0B-A6B5-D37189065666}" destId="{AEC9EE44-8A62-4BAF-B9FA-BABC2319AECE}" srcOrd="2" destOrd="0" presId="urn:microsoft.com/office/officeart/2018/2/layout/IconVerticalSolidList"/>
    <dgm:cxn modelId="{E140BB65-FB68-445B-AC9C-782A03113C81}" type="presParOf" srcId="{AEC9EE44-8A62-4BAF-B9FA-BABC2319AECE}" destId="{A5DE757E-8C07-4E1C-BBF7-67AD99B546AE}" srcOrd="0" destOrd="0" presId="urn:microsoft.com/office/officeart/2018/2/layout/IconVerticalSolidList"/>
    <dgm:cxn modelId="{54B10C67-0FD8-4AA1-92CE-6F85B730E0C3}" type="presParOf" srcId="{AEC9EE44-8A62-4BAF-B9FA-BABC2319AECE}" destId="{2F66ED90-B46D-4953-B82C-C69439AA475F}" srcOrd="1" destOrd="0" presId="urn:microsoft.com/office/officeart/2018/2/layout/IconVerticalSolidList"/>
    <dgm:cxn modelId="{94057CB9-9C9D-4B90-A78A-0A50E99C2B47}" type="presParOf" srcId="{AEC9EE44-8A62-4BAF-B9FA-BABC2319AECE}" destId="{6255C77A-2BD9-4D48-93E5-77BB93167724}" srcOrd="2" destOrd="0" presId="urn:microsoft.com/office/officeart/2018/2/layout/IconVerticalSolidList"/>
    <dgm:cxn modelId="{13002F6F-1FAB-429E-91FF-FCD3529A777C}" type="presParOf" srcId="{AEC9EE44-8A62-4BAF-B9FA-BABC2319AECE}" destId="{C5BDDFED-C2D9-426B-8062-62BB4340C2D2}" srcOrd="3" destOrd="0" presId="urn:microsoft.com/office/officeart/2018/2/layout/IconVerticalSolidList"/>
    <dgm:cxn modelId="{7F63603A-65D5-468D-A589-223A6C39913A}" type="presParOf" srcId="{771B2869-5A8B-4A0B-A6B5-D37189065666}" destId="{71003B56-826D-4C69-B277-2B66C7585800}" srcOrd="3" destOrd="0" presId="urn:microsoft.com/office/officeart/2018/2/layout/IconVerticalSolidList"/>
    <dgm:cxn modelId="{5DCC25E9-DE67-4A59-9044-39B3F0957009}" type="presParOf" srcId="{771B2869-5A8B-4A0B-A6B5-D37189065666}" destId="{EFB3CA4C-4F34-42D4-91B7-BFB5C18DFC39}" srcOrd="4" destOrd="0" presId="urn:microsoft.com/office/officeart/2018/2/layout/IconVerticalSolidList"/>
    <dgm:cxn modelId="{29A7FED2-77A5-460B-AE98-5569A15D6D8D}" type="presParOf" srcId="{EFB3CA4C-4F34-42D4-91B7-BFB5C18DFC39}" destId="{67878841-45D6-4A21-98F3-75C8821FE981}" srcOrd="0" destOrd="0" presId="urn:microsoft.com/office/officeart/2018/2/layout/IconVerticalSolidList"/>
    <dgm:cxn modelId="{D6163CB2-3D7C-4419-A7F5-3179259E4A39}" type="presParOf" srcId="{EFB3CA4C-4F34-42D4-91B7-BFB5C18DFC39}" destId="{A8029313-7127-46A4-869B-CB38DB456E9F}" srcOrd="1" destOrd="0" presId="urn:microsoft.com/office/officeart/2018/2/layout/IconVerticalSolidList"/>
    <dgm:cxn modelId="{AC135C4B-F6F7-41BD-9E80-E1767877034F}" type="presParOf" srcId="{EFB3CA4C-4F34-42D4-91B7-BFB5C18DFC39}" destId="{F540F23B-E401-4FF9-8AD0-30C05F8B8AE4}" srcOrd="2" destOrd="0" presId="urn:microsoft.com/office/officeart/2018/2/layout/IconVerticalSolidList"/>
    <dgm:cxn modelId="{E5DF18C5-0C27-4F43-A192-D434FA285E3A}" type="presParOf" srcId="{EFB3CA4C-4F34-42D4-91B7-BFB5C18DFC39}" destId="{B467D728-4BAD-497F-AEAE-B5D4BD55650C}" srcOrd="3" destOrd="0" presId="urn:microsoft.com/office/officeart/2018/2/layout/IconVerticalSolidList"/>
    <dgm:cxn modelId="{BDD9ADF3-1DB5-4EB6-A883-956DE4223B76}" type="presParOf" srcId="{771B2869-5A8B-4A0B-A6B5-D37189065666}" destId="{70437831-2BE6-42BE-AF26-F6F14042E10A}" srcOrd="5" destOrd="0" presId="urn:microsoft.com/office/officeart/2018/2/layout/IconVerticalSolidList"/>
    <dgm:cxn modelId="{D05092A3-FF5B-4193-98D0-9C8CDC8C44EC}" type="presParOf" srcId="{771B2869-5A8B-4A0B-A6B5-D37189065666}" destId="{C5C457D1-F3C5-47C1-82A2-A7B83D1F3568}" srcOrd="6" destOrd="0" presId="urn:microsoft.com/office/officeart/2018/2/layout/IconVerticalSolidList"/>
    <dgm:cxn modelId="{EAE83EEE-A661-4561-A382-C68A598C5624}" type="presParOf" srcId="{C5C457D1-F3C5-47C1-82A2-A7B83D1F3568}" destId="{42D78043-0978-4159-8450-1AF7027281F5}" srcOrd="0" destOrd="0" presId="urn:microsoft.com/office/officeart/2018/2/layout/IconVerticalSolidList"/>
    <dgm:cxn modelId="{74DF46A8-705B-4FC6-B12A-AF3F4885D128}" type="presParOf" srcId="{C5C457D1-F3C5-47C1-82A2-A7B83D1F3568}" destId="{F879CAE0-9EFB-4DF5-885C-CC73D76B9130}" srcOrd="1" destOrd="0" presId="urn:microsoft.com/office/officeart/2018/2/layout/IconVerticalSolidList"/>
    <dgm:cxn modelId="{B6167BE3-96D7-4317-9468-AFE7E7188532}" type="presParOf" srcId="{C5C457D1-F3C5-47C1-82A2-A7B83D1F3568}" destId="{012F232B-4614-40A4-97BF-9CB46E6D5243}" srcOrd="2" destOrd="0" presId="urn:microsoft.com/office/officeart/2018/2/layout/IconVerticalSolidList"/>
    <dgm:cxn modelId="{48C4B14F-A971-4565-93B6-B385D87B5D4F}" type="presParOf" srcId="{C5C457D1-F3C5-47C1-82A2-A7B83D1F3568}" destId="{92178FEF-7638-4FA2-94CE-B650DDCFE668}" srcOrd="3" destOrd="0" presId="urn:microsoft.com/office/officeart/2018/2/layout/IconVerticalSolidList"/>
    <dgm:cxn modelId="{871DA09B-68D0-48F3-8B75-652C507AC3C3}" type="presParOf" srcId="{771B2869-5A8B-4A0B-A6B5-D37189065666}" destId="{0B7A65AA-F0CC-4AD6-9A9E-8A05FEB9179B}" srcOrd="7" destOrd="0" presId="urn:microsoft.com/office/officeart/2018/2/layout/IconVerticalSolidList"/>
    <dgm:cxn modelId="{FB478FAC-2FB1-4B53-8DBA-ED1C421EB169}" type="presParOf" srcId="{771B2869-5A8B-4A0B-A6B5-D37189065666}" destId="{736B00CF-165A-4CDA-8423-D9A04E77FDA2}" srcOrd="8" destOrd="0" presId="urn:microsoft.com/office/officeart/2018/2/layout/IconVerticalSolidList"/>
    <dgm:cxn modelId="{C4843AB5-0007-4F4C-9D36-D1F7439B8ABF}" type="presParOf" srcId="{736B00CF-165A-4CDA-8423-D9A04E77FDA2}" destId="{9442041F-3EF8-41C4-9483-659E39CA81F1}" srcOrd="0" destOrd="0" presId="urn:microsoft.com/office/officeart/2018/2/layout/IconVerticalSolidList"/>
    <dgm:cxn modelId="{AF614AE6-90C2-41FC-91F9-CF7521580FB6}" type="presParOf" srcId="{736B00CF-165A-4CDA-8423-D9A04E77FDA2}" destId="{1A29CE55-0B52-48E7-AC03-E7B010B1EC6B}" srcOrd="1" destOrd="0" presId="urn:microsoft.com/office/officeart/2018/2/layout/IconVerticalSolidList"/>
    <dgm:cxn modelId="{266ACE4E-4B59-4F8C-9009-A10CD7363737}" type="presParOf" srcId="{736B00CF-165A-4CDA-8423-D9A04E77FDA2}" destId="{C7A7B8C0-8A31-4E89-85C4-4B98272FCF0B}" srcOrd="2" destOrd="0" presId="urn:microsoft.com/office/officeart/2018/2/layout/IconVerticalSolidList"/>
    <dgm:cxn modelId="{019082B4-E6CD-4E71-8F78-22B9DF97F1D3}" type="presParOf" srcId="{736B00CF-165A-4CDA-8423-D9A04E77FDA2}" destId="{1D76AE80-D612-41FF-8BC2-4540FD77305D}" srcOrd="3" destOrd="0" presId="urn:microsoft.com/office/officeart/2018/2/layout/IconVerticalSolidList"/>
    <dgm:cxn modelId="{E11F8E9F-3A1A-46A2-BC6D-6D66E981D67B}" type="presParOf" srcId="{771B2869-5A8B-4A0B-A6B5-D37189065666}" destId="{99460103-9683-44E1-9EBE-3C81315DECD4}" srcOrd="9" destOrd="0" presId="urn:microsoft.com/office/officeart/2018/2/layout/IconVerticalSolidList"/>
    <dgm:cxn modelId="{9B182CCC-3775-4AD2-9296-58E84759D643}" type="presParOf" srcId="{771B2869-5A8B-4A0B-A6B5-D37189065666}" destId="{C54ED4D1-26D2-4132-94FD-37F30D397239}" srcOrd="10" destOrd="0" presId="urn:microsoft.com/office/officeart/2018/2/layout/IconVerticalSolidList"/>
    <dgm:cxn modelId="{8FDD31E2-359C-48A6-A867-20FC9545FD69}" type="presParOf" srcId="{C54ED4D1-26D2-4132-94FD-37F30D397239}" destId="{BC9E142B-4663-47A1-96E6-3449C8AF3BC4}" srcOrd="0" destOrd="0" presId="urn:microsoft.com/office/officeart/2018/2/layout/IconVerticalSolidList"/>
    <dgm:cxn modelId="{CF95A432-F2D3-4D5E-8AB3-5EE7873B52AC}" type="presParOf" srcId="{C54ED4D1-26D2-4132-94FD-37F30D397239}" destId="{C1D9604E-9372-4B69-A287-FF31A89D109F}" srcOrd="1" destOrd="0" presId="urn:microsoft.com/office/officeart/2018/2/layout/IconVerticalSolidList"/>
    <dgm:cxn modelId="{4FAA1AD9-DA85-4DB8-B8D6-190846E83FA2}" type="presParOf" srcId="{C54ED4D1-26D2-4132-94FD-37F30D397239}" destId="{769DF4D3-D86F-4A44-AF65-AAB082A373EC}" srcOrd="2" destOrd="0" presId="urn:microsoft.com/office/officeart/2018/2/layout/IconVerticalSolidList"/>
    <dgm:cxn modelId="{3797975C-20CA-4D51-B181-B4E27CF54B98}" type="presParOf" srcId="{C54ED4D1-26D2-4132-94FD-37F30D397239}" destId="{CD7D3EF1-4CF6-4E7C-928A-9C5CE5C8540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AE69D-04F9-40A4-8507-D2CF8D5DC322}">
      <dsp:nvSpPr>
        <dsp:cNvPr id="0" name=""/>
        <dsp:cNvSpPr/>
      </dsp:nvSpPr>
      <dsp:spPr>
        <a:xfrm>
          <a:off x="405050" y="597"/>
          <a:ext cx="2747217" cy="164833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Proclaim His Passion, Death and Resurrection</a:t>
          </a:r>
        </a:p>
      </dsp:txBody>
      <dsp:txXfrm>
        <a:off x="405050" y="597"/>
        <a:ext cx="2747217" cy="1648330"/>
      </dsp:txXfrm>
    </dsp:sp>
    <dsp:sp modelId="{E7191E07-F565-4F65-9259-2ED19638949E}">
      <dsp:nvSpPr>
        <dsp:cNvPr id="0" name=""/>
        <dsp:cNvSpPr/>
      </dsp:nvSpPr>
      <dsp:spPr>
        <a:xfrm>
          <a:off x="3426989" y="597"/>
          <a:ext cx="2747217" cy="1648330"/>
        </a:xfrm>
        <a:prstGeom prst="rect">
          <a:avLst/>
        </a:prstGeom>
        <a:solidFill>
          <a:schemeClr val="accent2">
            <a:hueOff val="840789"/>
            <a:satOff val="-893"/>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Accompaniment, Education, Formation in the Faith</a:t>
          </a:r>
        </a:p>
      </dsp:txBody>
      <dsp:txXfrm>
        <a:off x="3426989" y="597"/>
        <a:ext cx="2747217" cy="1648330"/>
      </dsp:txXfrm>
    </dsp:sp>
    <dsp:sp modelId="{2E7F9B26-B2A0-40FC-82E6-1CBFA59FA71E}">
      <dsp:nvSpPr>
        <dsp:cNvPr id="0" name=""/>
        <dsp:cNvSpPr/>
      </dsp:nvSpPr>
      <dsp:spPr>
        <a:xfrm>
          <a:off x="6448928" y="597"/>
          <a:ext cx="2747217" cy="1648330"/>
        </a:xfrm>
        <a:prstGeom prst="rect">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Introduction to the celebration of the Mystery, illumination and interpretation of human life and history</a:t>
          </a:r>
        </a:p>
      </dsp:txBody>
      <dsp:txXfrm>
        <a:off x="6448928" y="597"/>
        <a:ext cx="2747217" cy="1648330"/>
      </dsp:txXfrm>
    </dsp:sp>
    <dsp:sp modelId="{17C9E0CF-F72D-4C46-8E70-679445CA32BB}">
      <dsp:nvSpPr>
        <dsp:cNvPr id="0" name=""/>
        <dsp:cNvSpPr/>
      </dsp:nvSpPr>
      <dsp:spPr>
        <a:xfrm>
          <a:off x="1916019" y="1923649"/>
          <a:ext cx="2747217" cy="1648330"/>
        </a:xfrm>
        <a:prstGeom prst="rect">
          <a:avLst/>
        </a:prstGeom>
        <a:solidFill>
          <a:schemeClr val="accent2">
            <a:hueOff val="2522366"/>
            <a:satOff val="-2679"/>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a:t>
          </a:r>
          <a:r>
            <a:rPr lang="en-US" sz="2200" kern="1200" baseline="30000" dirty="0"/>
            <a:t>st</a:t>
          </a:r>
          <a:r>
            <a:rPr lang="en-US" sz="2200" kern="1200" dirty="0"/>
            <a:t> place in the Proclamation of Faith</a:t>
          </a:r>
        </a:p>
      </dsp:txBody>
      <dsp:txXfrm>
        <a:off x="1916019" y="1923649"/>
        <a:ext cx="2747217" cy="1648330"/>
      </dsp:txXfrm>
    </dsp:sp>
    <dsp:sp modelId="{20E2C590-597C-41DF-BF84-FB233330BB8E}">
      <dsp:nvSpPr>
        <dsp:cNvPr id="0" name=""/>
        <dsp:cNvSpPr/>
      </dsp:nvSpPr>
      <dsp:spPr>
        <a:xfrm>
          <a:off x="4937958" y="1923649"/>
          <a:ext cx="2747217" cy="1648330"/>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Testimony of the one who proclaims Him</a:t>
          </a:r>
        </a:p>
      </dsp:txBody>
      <dsp:txXfrm>
        <a:off x="4937958" y="1923649"/>
        <a:ext cx="2747217" cy="1648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9703F-D31B-4E41-972D-6EF0DD0546F6}">
      <dsp:nvSpPr>
        <dsp:cNvPr id="0" name=""/>
        <dsp:cNvSpPr/>
      </dsp:nvSpPr>
      <dsp:spPr>
        <a:xfrm>
          <a:off x="0" y="2150"/>
          <a:ext cx="6486162" cy="9164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8CAED-9854-4F7C-8984-A021333708C2}">
      <dsp:nvSpPr>
        <dsp:cNvPr id="0" name=""/>
        <dsp:cNvSpPr/>
      </dsp:nvSpPr>
      <dsp:spPr>
        <a:xfrm>
          <a:off x="277221" y="208348"/>
          <a:ext cx="504038" cy="5040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FD2E7F-7E5D-4D63-9834-0126D29F1DEE}">
      <dsp:nvSpPr>
        <dsp:cNvPr id="0" name=""/>
        <dsp:cNvSpPr/>
      </dsp:nvSpPr>
      <dsp:spPr>
        <a:xfrm>
          <a:off x="1058481" y="2150"/>
          <a:ext cx="5427680" cy="91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9" tIns="96989" rIns="96989" bIns="96989" numCol="1" spcCol="1270" anchor="ctr" anchorCtr="0">
          <a:noAutofit/>
        </a:bodyPr>
        <a:lstStyle/>
        <a:p>
          <a:pPr marL="0" lvl="0" indent="0" algn="l" defTabSz="1066800">
            <a:lnSpc>
              <a:spcPct val="100000"/>
            </a:lnSpc>
            <a:spcBef>
              <a:spcPct val="0"/>
            </a:spcBef>
            <a:spcAft>
              <a:spcPct val="35000"/>
            </a:spcAft>
            <a:buNone/>
          </a:pPr>
          <a:r>
            <a:rPr lang="en-US" sz="2400" kern="1200" dirty="0"/>
            <a:t>Dedication and consistency in order to be a credible witness to the faith</a:t>
          </a:r>
        </a:p>
      </dsp:txBody>
      <dsp:txXfrm>
        <a:off x="1058481" y="2150"/>
        <a:ext cx="5427680" cy="916434"/>
      </dsp:txXfrm>
    </dsp:sp>
    <dsp:sp modelId="{A5DE757E-8C07-4E1C-BBF7-67AD99B546AE}">
      <dsp:nvSpPr>
        <dsp:cNvPr id="0" name=""/>
        <dsp:cNvSpPr/>
      </dsp:nvSpPr>
      <dsp:spPr>
        <a:xfrm>
          <a:off x="0" y="1147693"/>
          <a:ext cx="6486162" cy="9164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6ED90-B46D-4953-B82C-C69439AA475F}">
      <dsp:nvSpPr>
        <dsp:cNvPr id="0" name=""/>
        <dsp:cNvSpPr/>
      </dsp:nvSpPr>
      <dsp:spPr>
        <a:xfrm>
          <a:off x="277221" y="1353891"/>
          <a:ext cx="504038" cy="5040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BDDFED-C2D9-426B-8062-62BB4340C2D2}">
      <dsp:nvSpPr>
        <dsp:cNvPr id="0" name=""/>
        <dsp:cNvSpPr/>
      </dsp:nvSpPr>
      <dsp:spPr>
        <a:xfrm>
          <a:off x="1058481" y="1147693"/>
          <a:ext cx="5427680" cy="91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9" tIns="96989" rIns="96989" bIns="96989" numCol="1" spcCol="1270" anchor="ctr" anchorCtr="0">
          <a:noAutofit/>
        </a:bodyPr>
        <a:lstStyle/>
        <a:p>
          <a:pPr marL="0" lvl="0" indent="0" algn="l" defTabSz="1066800">
            <a:lnSpc>
              <a:spcPct val="100000"/>
            </a:lnSpc>
            <a:spcBef>
              <a:spcPct val="0"/>
            </a:spcBef>
            <a:spcAft>
              <a:spcPct val="35000"/>
            </a:spcAft>
            <a:buNone/>
          </a:pPr>
          <a:r>
            <a:rPr lang="en-US" sz="2400" kern="1200" dirty="0"/>
            <a:t>Able to present salvation history in a vital way</a:t>
          </a:r>
        </a:p>
      </dsp:txBody>
      <dsp:txXfrm>
        <a:off x="1058481" y="1147693"/>
        <a:ext cx="5427680" cy="916434"/>
      </dsp:txXfrm>
    </dsp:sp>
    <dsp:sp modelId="{67878841-45D6-4A21-98F3-75C8821FE981}">
      <dsp:nvSpPr>
        <dsp:cNvPr id="0" name=""/>
        <dsp:cNvSpPr/>
      </dsp:nvSpPr>
      <dsp:spPr>
        <a:xfrm>
          <a:off x="0" y="2293236"/>
          <a:ext cx="6486162" cy="9164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29313-7127-46A4-869B-CB38DB456E9F}">
      <dsp:nvSpPr>
        <dsp:cNvPr id="0" name=""/>
        <dsp:cNvSpPr/>
      </dsp:nvSpPr>
      <dsp:spPr>
        <a:xfrm>
          <a:off x="277221" y="2499434"/>
          <a:ext cx="504038" cy="5040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67D728-4BAD-497F-AEAE-B5D4BD55650C}">
      <dsp:nvSpPr>
        <dsp:cNvPr id="0" name=""/>
        <dsp:cNvSpPr/>
      </dsp:nvSpPr>
      <dsp:spPr>
        <a:xfrm>
          <a:off x="1058481" y="2293236"/>
          <a:ext cx="5427680" cy="91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9" tIns="96989" rIns="96989" bIns="96989" numCol="1" spcCol="1270" anchor="ctr" anchorCtr="0">
          <a:noAutofit/>
        </a:bodyPr>
        <a:lstStyle/>
        <a:p>
          <a:pPr marL="0" lvl="0" indent="0" algn="l" defTabSz="1066800">
            <a:lnSpc>
              <a:spcPct val="100000"/>
            </a:lnSpc>
            <a:spcBef>
              <a:spcPct val="0"/>
            </a:spcBef>
            <a:spcAft>
              <a:spcPct val="35000"/>
            </a:spcAft>
            <a:buNone/>
          </a:pPr>
          <a:r>
            <a:rPr lang="en-US" sz="2400" kern="1200" dirty="0"/>
            <a:t>Build mature relationships with persons</a:t>
          </a:r>
        </a:p>
      </dsp:txBody>
      <dsp:txXfrm>
        <a:off x="1058481" y="2293236"/>
        <a:ext cx="5427680" cy="916434"/>
      </dsp:txXfrm>
    </dsp:sp>
    <dsp:sp modelId="{42D78043-0978-4159-8450-1AF7027281F5}">
      <dsp:nvSpPr>
        <dsp:cNvPr id="0" name=""/>
        <dsp:cNvSpPr/>
      </dsp:nvSpPr>
      <dsp:spPr>
        <a:xfrm>
          <a:off x="0" y="3438779"/>
          <a:ext cx="6486162" cy="9164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CAE0-9EFB-4DF5-885C-CC73D76B9130}">
      <dsp:nvSpPr>
        <dsp:cNvPr id="0" name=""/>
        <dsp:cNvSpPr/>
      </dsp:nvSpPr>
      <dsp:spPr>
        <a:xfrm>
          <a:off x="277221" y="3644977"/>
          <a:ext cx="504038" cy="5040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78FEF-7638-4FA2-94CE-B650DDCFE668}">
      <dsp:nvSpPr>
        <dsp:cNvPr id="0" name=""/>
        <dsp:cNvSpPr/>
      </dsp:nvSpPr>
      <dsp:spPr>
        <a:xfrm flipH="1">
          <a:off x="1058481" y="3438779"/>
          <a:ext cx="5427680" cy="91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9" tIns="96989" rIns="96989" bIns="96989" numCol="1" spcCol="1270" anchor="ctr" anchorCtr="0">
          <a:noAutofit/>
        </a:bodyPr>
        <a:lstStyle/>
        <a:p>
          <a:pPr marL="0" lvl="0" indent="0" algn="l" defTabSz="1066800">
            <a:lnSpc>
              <a:spcPct val="100000"/>
            </a:lnSpc>
            <a:spcBef>
              <a:spcPct val="0"/>
            </a:spcBef>
            <a:spcAft>
              <a:spcPct val="35000"/>
            </a:spcAft>
            <a:buNone/>
          </a:pPr>
          <a:r>
            <a:rPr lang="en-US" sz="2400" kern="1200"/>
            <a:t>Serene handling of educational relationships</a:t>
          </a:r>
          <a:endParaRPr lang="en-US" sz="2400" kern="1200" dirty="0"/>
        </a:p>
      </dsp:txBody>
      <dsp:txXfrm>
        <a:off x="1058481" y="3438779"/>
        <a:ext cx="5427680" cy="916434"/>
      </dsp:txXfrm>
    </dsp:sp>
    <dsp:sp modelId="{9442041F-3EF8-41C4-9483-659E39CA81F1}">
      <dsp:nvSpPr>
        <dsp:cNvPr id="0" name=""/>
        <dsp:cNvSpPr/>
      </dsp:nvSpPr>
      <dsp:spPr>
        <a:xfrm>
          <a:off x="0" y="4584322"/>
          <a:ext cx="6486162" cy="91643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9CE55-0B52-48E7-AC03-E7B010B1EC6B}">
      <dsp:nvSpPr>
        <dsp:cNvPr id="0" name=""/>
        <dsp:cNvSpPr/>
      </dsp:nvSpPr>
      <dsp:spPr>
        <a:xfrm>
          <a:off x="277221" y="4790519"/>
          <a:ext cx="504038" cy="5040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76AE80-D612-41FF-8BC2-4540FD77305D}">
      <dsp:nvSpPr>
        <dsp:cNvPr id="0" name=""/>
        <dsp:cNvSpPr/>
      </dsp:nvSpPr>
      <dsp:spPr>
        <a:xfrm>
          <a:off x="1058481" y="4584322"/>
          <a:ext cx="5427680" cy="91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9" tIns="96989" rIns="96989" bIns="96989" numCol="1" spcCol="1270" anchor="ctr" anchorCtr="0">
          <a:noAutofit/>
        </a:bodyPr>
        <a:lstStyle/>
        <a:p>
          <a:pPr marL="0" lvl="0" indent="0" algn="l" defTabSz="1066800">
            <a:lnSpc>
              <a:spcPct val="100000"/>
            </a:lnSpc>
            <a:spcBef>
              <a:spcPct val="0"/>
            </a:spcBef>
            <a:spcAft>
              <a:spcPct val="35000"/>
            </a:spcAft>
            <a:buNone/>
          </a:pPr>
          <a:r>
            <a:rPr lang="en-US" sz="2400" kern="1200"/>
            <a:t>Prepare an itinerary of faith: socio-cultural circumstances, using creativity</a:t>
          </a:r>
          <a:endParaRPr lang="en-US" sz="2400" kern="1200" dirty="0"/>
        </a:p>
      </dsp:txBody>
      <dsp:txXfrm>
        <a:off x="1058481" y="4584322"/>
        <a:ext cx="5427680" cy="916434"/>
      </dsp:txXfrm>
    </dsp:sp>
    <dsp:sp modelId="{BC9E142B-4663-47A1-96E6-3449C8AF3BC4}">
      <dsp:nvSpPr>
        <dsp:cNvPr id="0" name=""/>
        <dsp:cNvSpPr/>
      </dsp:nvSpPr>
      <dsp:spPr>
        <a:xfrm>
          <a:off x="0" y="5729865"/>
          <a:ext cx="6486162" cy="9164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9604E-9372-4B69-A287-FF31A89D109F}">
      <dsp:nvSpPr>
        <dsp:cNvPr id="0" name=""/>
        <dsp:cNvSpPr/>
      </dsp:nvSpPr>
      <dsp:spPr>
        <a:xfrm>
          <a:off x="277221" y="5936062"/>
          <a:ext cx="504038" cy="50403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7D3EF1-4CF6-4E7C-928A-9C5CE5C85408}">
      <dsp:nvSpPr>
        <dsp:cNvPr id="0" name=""/>
        <dsp:cNvSpPr/>
      </dsp:nvSpPr>
      <dsp:spPr>
        <a:xfrm>
          <a:off x="1058481" y="5729865"/>
          <a:ext cx="5427680" cy="916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9" tIns="96989" rIns="96989" bIns="96989" numCol="1" spcCol="1270" anchor="ctr" anchorCtr="0">
          <a:noAutofit/>
        </a:bodyPr>
        <a:lstStyle/>
        <a:p>
          <a:pPr marL="0" lvl="0" indent="0" algn="l" defTabSz="1066800">
            <a:lnSpc>
              <a:spcPct val="100000"/>
            </a:lnSpc>
            <a:spcBef>
              <a:spcPct val="0"/>
            </a:spcBef>
            <a:spcAft>
              <a:spcPct val="35000"/>
            </a:spcAft>
            <a:buNone/>
          </a:pPr>
          <a:r>
            <a:rPr lang="en-US" sz="2400" kern="1200"/>
            <a:t>Attitude of communion, seeking engagement, foster dynamics of group</a:t>
          </a:r>
          <a:endParaRPr lang="en-US" sz="2400" kern="1200" dirty="0"/>
        </a:p>
      </dsp:txBody>
      <dsp:txXfrm>
        <a:off x="1058481" y="5729865"/>
        <a:ext cx="5427680" cy="9164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E9912-2C09-4329-987E-99FF4206E3D5}"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D79CB-DAD4-4B34-B95C-024E2BD1DEDA}" type="slidenum">
              <a:rPr lang="en-US" smtClean="0"/>
              <a:t>‹#›</a:t>
            </a:fld>
            <a:endParaRPr lang="en-US"/>
          </a:p>
        </p:txBody>
      </p:sp>
    </p:spTree>
    <p:extLst>
      <p:ext uri="{BB962C8B-B14F-4D97-AF65-F5344CB8AC3E}">
        <p14:creationId xmlns:p14="http://schemas.microsoft.com/office/powerpoint/2010/main" val="403449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wanted to reveal the mystery of His will by communicating himself to human beings</a:t>
            </a:r>
          </a:p>
        </p:txBody>
      </p:sp>
      <p:sp>
        <p:nvSpPr>
          <p:cNvPr id="4" name="Slide Number Placeholder 3"/>
          <p:cNvSpPr>
            <a:spLocks noGrp="1"/>
          </p:cNvSpPr>
          <p:nvPr>
            <p:ph type="sldNum" sz="quarter" idx="10"/>
          </p:nvPr>
        </p:nvSpPr>
        <p:spPr/>
        <p:txBody>
          <a:bodyPr/>
          <a:lstStyle/>
          <a:p>
            <a:fld id="{BF5D79CB-DAD4-4B34-B95C-024E2BD1DEDA}" type="slidenum">
              <a:rPr lang="en-US" smtClean="0"/>
              <a:t>1</a:t>
            </a:fld>
            <a:endParaRPr lang="en-US"/>
          </a:p>
        </p:txBody>
      </p:sp>
    </p:spTree>
    <p:extLst>
      <p:ext uri="{BB962C8B-B14F-4D97-AF65-F5344CB8AC3E}">
        <p14:creationId xmlns:p14="http://schemas.microsoft.com/office/powerpoint/2010/main" val="214870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Missionary activity being the first stage of evangelization- witness means opening your heart, having dialogue , creating relationships, seeing signs of goodness and God’s presence in each person we meet.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most important comments in this directory I think is to quote. “The Church’s closeness to Jesus is part of a common journey; ‘communion and mission are profoundly connected.’”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disciples of Jesus therefore, sharing life with all, bear witness even without words of joy of the Gospel that elicits questions. Witness, which is also expressed as respectful dialogue, at the appropriate time becomes proclamation. </a:t>
            </a:r>
          </a:p>
          <a:p>
            <a:r>
              <a:rPr lang="en-US" dirty="0"/>
              <a:t>To stimulate an initial turn toward faith and conversion. Someone who is seeking the kerygma, the good news. </a:t>
            </a:r>
          </a:p>
          <a:p>
            <a:r>
              <a:rPr lang="en-US" dirty="0"/>
              <a:t>In the catechumenal program this first stage is called </a:t>
            </a:r>
            <a:r>
              <a:rPr lang="en-US" dirty="0" err="1"/>
              <a:t>precatechumenate</a:t>
            </a:r>
            <a:r>
              <a:rPr lang="en-US" dirty="0"/>
              <a:t> and is a start to the desire to get away from sin and follow in the footsteps of Jesus Christ. </a:t>
            </a:r>
          </a:p>
          <a:p>
            <a:r>
              <a:rPr lang="en-US" dirty="0"/>
              <a:t>Initiatory catechesis is at the service of the proclamation of faith – those who have already met Jesus who feel the growing desire to know him more intimately, thereby starting a spiritual journey. This stage </a:t>
            </a:r>
            <a:r>
              <a:rPr lang="en-US" dirty="0" err="1"/>
              <a:t>correspons</a:t>
            </a:r>
            <a:r>
              <a:rPr lang="en-US" dirty="0"/>
              <a:t> to the period of catechumenate and to that of purification and illumination in the catechumenate program. </a:t>
            </a:r>
          </a:p>
          <a:p>
            <a:r>
              <a:rPr lang="en-US" dirty="0"/>
              <a:t>Pastoral action such as the sacraments, prayer, practice of charity and ongoing education in the faith nourishes the faith of the baptized.</a:t>
            </a:r>
          </a:p>
          <a:p>
            <a:r>
              <a:rPr lang="en-US" dirty="0"/>
              <a:t>The ministry of the Word is transmitted to so that the Gospel message is received by all. </a:t>
            </a:r>
          </a:p>
        </p:txBody>
      </p:sp>
      <p:sp>
        <p:nvSpPr>
          <p:cNvPr id="4" name="Slide Number Placeholder 3"/>
          <p:cNvSpPr>
            <a:spLocks noGrp="1"/>
          </p:cNvSpPr>
          <p:nvPr>
            <p:ph type="sldNum" sz="quarter" idx="5"/>
          </p:nvPr>
        </p:nvSpPr>
        <p:spPr/>
        <p:txBody>
          <a:bodyPr/>
          <a:lstStyle/>
          <a:p>
            <a:fld id="{BF5D79CB-DAD4-4B34-B95C-024E2BD1DEDA}" type="slidenum">
              <a:rPr lang="en-US" smtClean="0"/>
              <a:t>10</a:t>
            </a:fld>
            <a:endParaRPr lang="en-US"/>
          </a:p>
        </p:txBody>
      </p:sp>
    </p:spTree>
    <p:extLst>
      <p:ext uri="{BB962C8B-B14F-4D97-AF65-F5344CB8AC3E}">
        <p14:creationId xmlns:p14="http://schemas.microsoft.com/office/powerpoint/2010/main" val="330805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our society today mean that we may evangelize in a different way changing a method of communication. Catechesis in a missionary going forth. Seeking out the glimmers of truth present in various human activities trusting that God is active in the heart of the human being. Thus finding ways to draw near to people. </a:t>
            </a:r>
          </a:p>
          <a:p>
            <a:r>
              <a:rPr lang="en-US" dirty="0"/>
              <a:t>Catechesis under the sign of mercy. The truth of the love of Christ. Finally, catechesis is to teach believers to be merciful like the Father. LK 6:36 By fostering knowledge and practice of the spiritual and corporal works of mercy, </a:t>
            </a:r>
            <a:r>
              <a:rPr lang="en-US" b="0" i="0" dirty="0">
                <a:solidFill>
                  <a:srgbClr val="4D5156"/>
                </a:solidFill>
                <a:effectLst/>
                <a:latin typeface="Roboto" panose="02000000000000000000" pitchFamily="2" charset="0"/>
              </a:rPr>
              <a:t>charitable actions by which we come to the aid of our neighbor in their spiritual and bodily necessities,</a:t>
            </a:r>
            <a:r>
              <a:rPr lang="en-US" dirty="0"/>
              <a:t> and by encouraging them to search for new works that respond to the needs of the present. We need to change and adapt according to those we are around and the current times</a:t>
            </a:r>
          </a:p>
          <a:p>
            <a:r>
              <a:rPr lang="en-US" dirty="0"/>
              <a:t>Catechesis as a laboratory of dialogue. The Church must enter into dialogue with the world it lives in. This dialogue being a valuable contribution to peace.  We are to be like the Samaritan women to begin dialogue with every human being in order to lead him or her to the gentleness of the discovery of the living water. Jn 4:5-42</a:t>
            </a:r>
          </a:p>
          <a:p>
            <a:r>
              <a:rPr lang="en-US" dirty="0"/>
              <a:t> We are meant to develop a pastoral dialogue without relativism, which does not negotiate one’s Christian identity, but which seeks to reach the heart of the other, of others different to us to sow the  Gospel. </a:t>
            </a:r>
          </a:p>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11</a:t>
            </a:fld>
            <a:endParaRPr lang="en-US"/>
          </a:p>
        </p:txBody>
      </p:sp>
    </p:spTree>
    <p:extLst>
      <p:ext uri="{BB962C8B-B14F-4D97-AF65-F5344CB8AC3E}">
        <p14:creationId xmlns:p14="http://schemas.microsoft.com/office/powerpoint/2010/main" val="224934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need to do differently? How can we change to meet the requirements of our times?  How can we accompany better? What can we do to better support our community? What are we doing well? </a:t>
            </a:r>
          </a:p>
        </p:txBody>
      </p:sp>
      <p:sp>
        <p:nvSpPr>
          <p:cNvPr id="4" name="Slide Number Placeholder 3"/>
          <p:cNvSpPr>
            <a:spLocks noGrp="1"/>
          </p:cNvSpPr>
          <p:nvPr>
            <p:ph type="sldNum" sz="quarter" idx="5"/>
          </p:nvPr>
        </p:nvSpPr>
        <p:spPr/>
        <p:txBody>
          <a:bodyPr/>
          <a:lstStyle/>
          <a:p>
            <a:fld id="{BF5D79CB-DAD4-4B34-B95C-024E2BD1DEDA}" type="slidenum">
              <a:rPr lang="en-US" smtClean="0"/>
              <a:t>12</a:t>
            </a:fld>
            <a:endParaRPr lang="en-US"/>
          </a:p>
        </p:txBody>
      </p:sp>
    </p:spTree>
    <p:extLst>
      <p:ext uri="{BB962C8B-B14F-4D97-AF65-F5344CB8AC3E}">
        <p14:creationId xmlns:p14="http://schemas.microsoft.com/office/powerpoint/2010/main" val="16159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11 the Identity of Catechesis. </a:t>
            </a:r>
          </a:p>
          <a:p>
            <a:r>
              <a:rPr lang="en-US" dirty="0"/>
              <a:t>Catechesis is an ecclesial act – mandate of the Lord Mt 28:19-20</a:t>
            </a:r>
          </a:p>
          <a:p>
            <a:r>
              <a:rPr lang="en-US" dirty="0"/>
              <a:t>Creating an encounter with Jesus. Every person should be discovering that belief is worthwhile.</a:t>
            </a:r>
          </a:p>
          <a:p>
            <a:endParaRPr lang="en-US" dirty="0"/>
          </a:p>
          <a:p>
            <a:r>
              <a:rPr lang="en-US" dirty="0"/>
              <a:t>As Julianne mentioned the Kerygma “ the fire of the Spirit is given in the form of tongues and leads us to believe in Jesus Christ who, by his death and resurrection , reveals and communicates to us the Father’s infinite mercy.”  </a:t>
            </a:r>
          </a:p>
          <a:p>
            <a:endParaRPr lang="en-US" dirty="0"/>
          </a:p>
          <a:p>
            <a:r>
              <a:rPr lang="en-US" dirty="0"/>
              <a:t>We need to tell everyone the Good News.: Jesus loves you, he gave his life to save you and now he is living at your side everyday to enlighten, strengthen and free you.  We should be communicating this with Joy, encouragement, liveliness, using a balance of the narrative, affective and existential quality. The dimension of witness to the faith, remembering the relational attitude, accompanying, and the focus on salvation. </a:t>
            </a:r>
          </a:p>
          <a:p>
            <a:endParaRPr lang="en-US" dirty="0"/>
          </a:p>
          <a:p>
            <a:r>
              <a:rPr lang="en-US" dirty="0"/>
              <a:t>The kerygma  has a clear social content – we see it in the revelation of a new vision for life, of humanity, of justice, of social existence, of the whole cosmos which emerges from the faith and which makes its signs concretely present. </a:t>
            </a:r>
          </a:p>
          <a:p>
            <a:endParaRPr lang="en-US" dirty="0"/>
          </a:p>
          <a:p>
            <a:r>
              <a:rPr lang="en-US" dirty="0"/>
              <a:t>Catechesis is a proclamation of faith pertaining to all dimensions of life.</a:t>
            </a:r>
          </a:p>
          <a:p>
            <a:r>
              <a:rPr lang="en-US" dirty="0"/>
              <a:t>This is very much like the RCIA process. ( The Rite of Christian Initiation of Adults.) The catechumenate, “a training period in the whole of Christian life. </a:t>
            </a:r>
          </a:p>
          <a:p>
            <a:r>
              <a:rPr lang="en-US" dirty="0"/>
              <a:t>The rites of passage between the different phases: From pre-catechumenate the first evangelization takes  place and the kerygma is 1</a:t>
            </a:r>
            <a:r>
              <a:rPr lang="en-US" baseline="30000" dirty="0"/>
              <a:t>st</a:t>
            </a:r>
            <a:r>
              <a:rPr lang="en-US" dirty="0"/>
              <a:t> proclaimed, the period of catechumenate is set aside for comprehensive catechesis and is gained through the Rite of Admission in which the handing on of the Gospels may take place, then the purification and illumination , a more intense preparation for the sacraments of initiation; this period which is entered into through the Rite of Election or the inscribing of names, provides for the handing on of the Creed and the handing on of the Lords prayer. The celebration of the sacraments of initiation at the Easter Vigil opens the time of </a:t>
            </a:r>
            <a:r>
              <a:rPr lang="en-US" dirty="0" err="1"/>
              <a:t>mystagogy</a:t>
            </a:r>
            <a:r>
              <a:rPr lang="en-US" dirty="0"/>
              <a:t> ever deeper experience of the mysteries of the faith and incorporation into the life of the community. </a:t>
            </a:r>
          </a:p>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13</a:t>
            </a:fld>
            <a:endParaRPr lang="en-US"/>
          </a:p>
        </p:txBody>
      </p:sp>
    </p:spTree>
    <p:extLst>
      <p:ext uri="{BB962C8B-B14F-4D97-AF65-F5344CB8AC3E}">
        <p14:creationId xmlns:p14="http://schemas.microsoft.com/office/powerpoint/2010/main" val="80905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Catechesis communicates the heart  of faith in an essential and understandable way, bringing each person into contact with the Risen one, helping them to interpret and live the moment of his life as paschal events.  The symbols and celebrations are experiences to be shared. We develop belonging and create community when we work together and accompany people into the faith.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F6368"/>
                </a:solidFill>
                <a:effectLst/>
                <a:latin typeface="Roboto" panose="02000000000000000000" pitchFamily="2" charset="0"/>
              </a:rPr>
              <a:t>CATECHUMENATE</a:t>
            </a:r>
            <a:r>
              <a:rPr lang="en-US" b="0" i="0" dirty="0">
                <a:solidFill>
                  <a:srgbClr val="4D5156"/>
                </a:solidFill>
                <a:effectLst/>
                <a:latin typeface="Roboto" panose="02000000000000000000" pitchFamily="2" charset="0"/>
              </a:rPr>
              <a:t> The period of instruction in the faith before baptism and admission of converts to the Catholic 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14</a:t>
            </a:fld>
            <a:endParaRPr lang="en-US"/>
          </a:p>
        </p:txBody>
      </p:sp>
    </p:spTree>
    <p:extLst>
      <p:ext uri="{BB962C8B-B14F-4D97-AF65-F5344CB8AC3E}">
        <p14:creationId xmlns:p14="http://schemas.microsoft.com/office/powerpoint/2010/main" val="356578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Mission to Baptize is implied in the mission to evangelize. In Christian initiation it is not simply enunciating</a:t>
            </a:r>
            <a:r>
              <a:rPr lang="en-US" baseline="0" dirty="0"/>
              <a:t> the Gospel, but also putting it in practice. The sacraments of Christian initiation constitute a unity because “ they establish the foundations of Christian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catechesis of Christian initiation is a basic, essential, organic, systematic, and integral formation in the faith.  It lays the foundation as it is the initial exploration of the kerygma, that presents the fundamental mysteries of the faith and nurtures the root of the faith life.</a:t>
            </a:r>
          </a:p>
          <a:p>
            <a:r>
              <a:rPr lang="en-US" baseline="0" dirty="0"/>
              <a:t>Organic – coherent and well organized, essential. Systematic meaning not casual or improvised.</a:t>
            </a:r>
          </a:p>
          <a:p>
            <a:r>
              <a:rPr lang="en-US" baseline="0" dirty="0"/>
              <a:t>Integral – a form of learning open to all components of Christian life</a:t>
            </a:r>
          </a:p>
          <a:p>
            <a:r>
              <a:rPr lang="en-US" dirty="0"/>
              <a:t>The Catechesis of Initiation are expressed in the summaries of faith elaborated in the scriptures: faith, hope, Love</a:t>
            </a:r>
          </a:p>
          <a:p>
            <a:endParaRPr lang="en-US" dirty="0"/>
          </a:p>
          <a:p>
            <a:r>
              <a:rPr lang="en-US" dirty="0"/>
              <a:t>In Tradition the faith believed, celebrated, lived and prayed.</a:t>
            </a:r>
          </a:p>
        </p:txBody>
      </p:sp>
      <p:sp>
        <p:nvSpPr>
          <p:cNvPr id="4" name="Slide Number Placeholder 3"/>
          <p:cNvSpPr>
            <a:spLocks noGrp="1"/>
          </p:cNvSpPr>
          <p:nvPr>
            <p:ph type="sldNum" sz="quarter" idx="10"/>
          </p:nvPr>
        </p:nvSpPr>
        <p:spPr/>
        <p:txBody>
          <a:bodyPr/>
          <a:lstStyle/>
          <a:p>
            <a:fld id="{BF5D79CB-DAD4-4B34-B95C-024E2BD1DEDA}" type="slidenum">
              <a:rPr lang="en-US" smtClean="0"/>
              <a:t>15</a:t>
            </a:fld>
            <a:endParaRPr lang="en-US"/>
          </a:p>
        </p:txBody>
      </p:sp>
    </p:spTree>
    <p:extLst>
      <p:ext uri="{BB962C8B-B14F-4D97-AF65-F5344CB8AC3E}">
        <p14:creationId xmlns:p14="http://schemas.microsoft.com/office/powerpoint/2010/main" val="1316105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Preparation for sacraments and also the catechesis that fosters understanding and a deeper experience of the liturgy. Charitable actions is an integral part of the proclamation of the Gospel “  1 </a:t>
            </a:r>
            <a:r>
              <a:rPr lang="en-US" dirty="0" err="1"/>
              <a:t>jn</a:t>
            </a:r>
            <a:r>
              <a:rPr lang="en-US" dirty="0"/>
              <a:t> 4:7 He who loves God, is born of God</a:t>
            </a:r>
            <a:r>
              <a:rPr lang="en-US" baseline="0" dirty="0"/>
              <a:t> and </a:t>
            </a:r>
            <a:r>
              <a:rPr lang="en-US" dirty="0"/>
              <a:t>knows God.  </a:t>
            </a:r>
          </a:p>
        </p:txBody>
      </p:sp>
      <p:sp>
        <p:nvSpPr>
          <p:cNvPr id="4" name="Slide Number Placeholder 3"/>
          <p:cNvSpPr>
            <a:spLocks noGrp="1"/>
          </p:cNvSpPr>
          <p:nvPr>
            <p:ph type="sldNum" sz="quarter" idx="10"/>
          </p:nvPr>
        </p:nvSpPr>
        <p:spPr/>
        <p:txBody>
          <a:bodyPr/>
          <a:lstStyle/>
          <a:p>
            <a:fld id="{BF5D79CB-DAD4-4B34-B95C-024E2BD1DEDA}" type="slidenum">
              <a:rPr lang="en-US" smtClean="0"/>
              <a:t>16</a:t>
            </a:fld>
            <a:endParaRPr lang="en-US"/>
          </a:p>
        </p:txBody>
      </p:sp>
    </p:spTree>
    <p:extLst>
      <p:ext uri="{BB962C8B-B14F-4D97-AF65-F5344CB8AC3E}">
        <p14:creationId xmlns:p14="http://schemas.microsoft.com/office/powerpoint/2010/main" val="1494702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people not only in touch with Jesus,</a:t>
            </a:r>
            <a:r>
              <a:rPr lang="en-US" baseline="0" dirty="0"/>
              <a:t> but in  intimacy with him.  As only he can lead to love of the Father in the Spirit and life in the Holy Trinity.</a:t>
            </a:r>
          </a:p>
          <a:p>
            <a:r>
              <a:rPr lang="en-US" baseline="0" dirty="0"/>
              <a:t>Catechesis is oriented to forming persons to better know Jesus and the Gospel of liberating salvation, the proclamation of the kingdom of God. </a:t>
            </a:r>
          </a:p>
          <a:p>
            <a:r>
              <a:rPr lang="en-US" baseline="0" dirty="0"/>
              <a:t>Communion with Christ implies the confession of faith in the name of the Father, Son and Holy Spirit. Profession of faith in baptism is Trinitarian. Pastoral action – that nourishes it</a:t>
            </a:r>
          </a:p>
          <a:p>
            <a:r>
              <a:rPr lang="en-US" baseline="0" dirty="0"/>
              <a:t> We are baptized in the  Farther, Son and Holy Spirit.  I believe in the Father, Son and Holy Spirit… A </a:t>
            </a:r>
            <a:r>
              <a:rPr lang="en-US" baseline="0" dirty="0" err="1"/>
              <a:t>chritian</a:t>
            </a:r>
            <a:r>
              <a:rPr lang="en-US" baseline="0" dirty="0"/>
              <a:t> trusts his/ her life to a triune God. </a:t>
            </a:r>
            <a:endParaRPr lang="en-US" dirty="0"/>
          </a:p>
        </p:txBody>
      </p:sp>
      <p:sp>
        <p:nvSpPr>
          <p:cNvPr id="4" name="Slide Number Placeholder 3"/>
          <p:cNvSpPr>
            <a:spLocks noGrp="1"/>
          </p:cNvSpPr>
          <p:nvPr>
            <p:ph type="sldNum" sz="quarter" idx="10"/>
          </p:nvPr>
        </p:nvSpPr>
        <p:spPr/>
        <p:txBody>
          <a:bodyPr/>
          <a:lstStyle/>
          <a:p>
            <a:fld id="{BF5D79CB-DAD4-4B34-B95C-024E2BD1DEDA}" type="slidenum">
              <a:rPr lang="en-US" smtClean="0"/>
              <a:t>17</a:t>
            </a:fld>
            <a:endParaRPr lang="en-US"/>
          </a:p>
        </p:txBody>
      </p:sp>
    </p:spTree>
    <p:extLst>
      <p:ext uri="{BB962C8B-B14F-4D97-AF65-F5344CB8AC3E}">
        <p14:creationId xmlns:p14="http://schemas.microsoft.com/office/powerpoint/2010/main" val="1897055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inspired</a:t>
            </a:r>
            <a:r>
              <a:rPr lang="en-US" baseline="0" dirty="0"/>
              <a:t> by Jesus as he formed the disciples.  How he did this was teaching them the mysteries of the kingdom, how to pray, the gospel values and life in communion (community life) and mission. Fostering knowledge of  the mystery of Christ ,in comprehension and experience through liturgical celebrations, especially the Eucharist, the source and summit of the living Church. Sacred Scripture and tradition.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Liturgical celebrations: We need to impart a Joy, sense of Community, attentive listening to the Word of God, Prayer, praise and thanksgiving, awareness of signs and symbols. This will happen through active and conscious participation. We are teaching the liturgical year, and the joy of the Christian community.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F5D79CB-DAD4-4B34-B95C-024E2BD1DEDA}" type="slidenum">
              <a:rPr lang="en-US" smtClean="0"/>
              <a:t>18</a:t>
            </a:fld>
            <a:endParaRPr lang="en-US"/>
          </a:p>
        </p:txBody>
      </p:sp>
    </p:spTree>
    <p:extLst>
      <p:ext uri="{BB962C8B-B14F-4D97-AF65-F5344CB8AC3E}">
        <p14:creationId xmlns:p14="http://schemas.microsoft.com/office/powerpoint/2010/main" val="199392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Formation of moral conscience, drawing from both Human and Christian virtues. Catechesis should know how to point out “ the attractiveness and the ideal of a life of wisdom, self fulfillment and enrichment” so as to make believers “joyful messengers of challenging proposals, guardians of the goodness and beauty which shine forth in a life of fidelity to the Gospel. Moral instruction in catechesis is</a:t>
            </a:r>
            <a:r>
              <a:rPr lang="en-US" baseline="0" dirty="0"/>
              <a:t> imparted </a:t>
            </a:r>
            <a:r>
              <a:rPr lang="en-US" dirty="0"/>
              <a:t> with a vocational</a:t>
            </a:r>
            <a:r>
              <a:rPr lang="en-US" baseline="0" dirty="0"/>
              <a:t> background looking at one’s life as the first and fundamental vocation.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Pray….</a:t>
            </a:r>
            <a:endParaRPr lang="en-US" dirty="0"/>
          </a:p>
          <a:p>
            <a:endParaRPr lang="en-US" dirty="0"/>
          </a:p>
          <a:p>
            <a:pPr algn="l"/>
            <a:r>
              <a:rPr lang="en-US" b="0" i="0" dirty="0">
                <a:solidFill>
                  <a:srgbClr val="333333"/>
                </a:solidFill>
                <a:effectLst/>
                <a:latin typeface="Lora" panose="020B0604020202020204" pitchFamily="2" charset="0"/>
              </a:rPr>
              <a:t>Blessed are the poor in spirit,</a:t>
            </a:r>
            <a:br>
              <a:rPr lang="en-US" b="0" i="0" dirty="0">
                <a:solidFill>
                  <a:srgbClr val="333333"/>
                </a:solidFill>
                <a:effectLst/>
                <a:latin typeface="Lora" panose="020B0604020202020204" pitchFamily="2" charset="0"/>
              </a:rPr>
            </a:br>
            <a:r>
              <a:rPr lang="en-US" b="0" i="0" dirty="0">
                <a:solidFill>
                  <a:srgbClr val="333333"/>
                </a:solidFill>
                <a:effectLst/>
                <a:latin typeface="Lora" panose="020B0604020202020204" pitchFamily="2" charset="0"/>
              </a:rPr>
              <a:t>for theirs is the kingdom of heaven.</a:t>
            </a:r>
          </a:p>
          <a:p>
            <a:pPr algn="l"/>
            <a:r>
              <a:rPr lang="en-US" b="0" i="0" dirty="0">
                <a:solidFill>
                  <a:srgbClr val="333333"/>
                </a:solidFill>
                <a:effectLst/>
                <a:latin typeface="Lora" panose="020B0604020202020204" pitchFamily="2" charset="0"/>
              </a:rPr>
              <a:t>Blessed are they who mourn,</a:t>
            </a:r>
            <a:br>
              <a:rPr lang="en-US" b="0" i="0" dirty="0">
                <a:solidFill>
                  <a:srgbClr val="333333"/>
                </a:solidFill>
                <a:effectLst/>
                <a:latin typeface="Lora" panose="020B0604020202020204" pitchFamily="2" charset="0"/>
              </a:rPr>
            </a:br>
            <a:r>
              <a:rPr lang="en-US" b="0" i="0" dirty="0">
                <a:solidFill>
                  <a:srgbClr val="333333"/>
                </a:solidFill>
                <a:effectLst/>
                <a:latin typeface="Lora" panose="020B0604020202020204" pitchFamily="2" charset="0"/>
              </a:rPr>
              <a:t>for they will be comforted.</a:t>
            </a:r>
          </a:p>
          <a:p>
            <a:pPr algn="l"/>
            <a:r>
              <a:rPr lang="en-US" b="0" i="0" dirty="0">
                <a:solidFill>
                  <a:srgbClr val="333333"/>
                </a:solidFill>
                <a:effectLst/>
                <a:latin typeface="Lora" panose="020B0604020202020204" pitchFamily="2" charset="0"/>
              </a:rPr>
              <a:t>Blessed are the meek,</a:t>
            </a:r>
            <a:br>
              <a:rPr lang="en-US" b="0" i="0" dirty="0">
                <a:solidFill>
                  <a:srgbClr val="333333"/>
                </a:solidFill>
                <a:effectLst/>
                <a:latin typeface="Lora" panose="020B0604020202020204" pitchFamily="2" charset="0"/>
              </a:rPr>
            </a:br>
            <a:r>
              <a:rPr lang="en-US" b="0" i="0" dirty="0">
                <a:solidFill>
                  <a:srgbClr val="333333"/>
                </a:solidFill>
                <a:effectLst/>
                <a:latin typeface="Lora" panose="020B0604020202020204" pitchFamily="2" charset="0"/>
              </a:rPr>
              <a:t>for they will inherit the land.</a:t>
            </a:r>
            <a:br>
              <a:rPr lang="en-US" b="0" i="0" dirty="0">
                <a:solidFill>
                  <a:srgbClr val="333333"/>
                </a:solidFill>
                <a:effectLst/>
                <a:latin typeface="Lora" panose="020B0604020202020204" pitchFamily="2" charset="0"/>
              </a:rPr>
            </a:br>
            <a:br>
              <a:rPr lang="en-US" b="0" i="0" dirty="0">
                <a:solidFill>
                  <a:srgbClr val="333333"/>
                </a:solidFill>
                <a:effectLst/>
                <a:latin typeface="Lora" panose="020B0604020202020204" pitchFamily="2" charset="0"/>
              </a:rPr>
            </a:br>
            <a:r>
              <a:rPr lang="en-US" b="0" i="0" dirty="0">
                <a:solidFill>
                  <a:srgbClr val="333333"/>
                </a:solidFill>
                <a:effectLst/>
                <a:latin typeface="Lora" panose="020B0604020202020204" pitchFamily="2" charset="0"/>
              </a:rPr>
              <a:t>Blessed are they who hunger and thirst for righteousness,</a:t>
            </a:r>
            <a:br>
              <a:rPr lang="en-US" b="0" i="0" dirty="0">
                <a:solidFill>
                  <a:srgbClr val="333333"/>
                </a:solidFill>
                <a:effectLst/>
                <a:latin typeface="Lora" panose="020B0604020202020204" pitchFamily="2" charset="0"/>
              </a:rPr>
            </a:br>
            <a:r>
              <a:rPr lang="en-US" b="0" i="0" dirty="0">
                <a:solidFill>
                  <a:srgbClr val="333333"/>
                </a:solidFill>
                <a:effectLst/>
                <a:latin typeface="Lora" panose="020B0604020202020204" pitchFamily="2" charset="0"/>
              </a:rPr>
              <a:t>for they will be satisfied.</a:t>
            </a:r>
            <a:br>
              <a:rPr lang="en-US" b="0" i="0" dirty="0">
                <a:solidFill>
                  <a:srgbClr val="333333"/>
                </a:solidFill>
                <a:effectLst/>
                <a:latin typeface="Lora" panose="020B0604020202020204" pitchFamily="2" charset="0"/>
              </a:rPr>
            </a:br>
            <a:br>
              <a:rPr lang="en-US" b="0" i="0" dirty="0">
                <a:solidFill>
                  <a:srgbClr val="333333"/>
                </a:solidFill>
                <a:effectLst/>
                <a:latin typeface="Lora" panose="020B0604020202020204" pitchFamily="2" charset="0"/>
              </a:rPr>
            </a:br>
            <a:r>
              <a:rPr lang="en-US" b="0" i="0" dirty="0">
                <a:solidFill>
                  <a:srgbClr val="333333"/>
                </a:solidFill>
                <a:effectLst/>
                <a:latin typeface="Lora" panose="020B0604020202020204" pitchFamily="2" charset="0"/>
              </a:rPr>
              <a:t>Blessed are the merciful,</a:t>
            </a:r>
            <a:br>
              <a:rPr lang="en-US" b="0" i="0" dirty="0">
                <a:solidFill>
                  <a:srgbClr val="333333"/>
                </a:solidFill>
                <a:effectLst/>
                <a:latin typeface="Lora" panose="020B0604020202020204" pitchFamily="2" charset="0"/>
              </a:rPr>
            </a:br>
            <a:r>
              <a:rPr lang="en-US" b="0" i="0" dirty="0">
                <a:solidFill>
                  <a:srgbClr val="333333"/>
                </a:solidFill>
                <a:effectLst/>
                <a:latin typeface="Lora" panose="020B0604020202020204" pitchFamily="2" charset="0"/>
              </a:rPr>
              <a:t>for they will be shown mercy.</a:t>
            </a:r>
          </a:p>
          <a:p>
            <a:pPr algn="l"/>
            <a:r>
              <a:rPr lang="en-US" b="0" i="0" dirty="0">
                <a:solidFill>
                  <a:srgbClr val="333333"/>
                </a:solidFill>
                <a:effectLst/>
                <a:latin typeface="Lora" panose="020B0604020202020204" pitchFamily="2" charset="0"/>
              </a:rPr>
              <a:t>Blessed are the clean in heart,</a:t>
            </a:r>
            <a:br>
              <a:rPr lang="en-US" dirty="0"/>
            </a:br>
            <a:r>
              <a:rPr lang="en-US" b="0" i="0" dirty="0">
                <a:solidFill>
                  <a:srgbClr val="333333"/>
                </a:solidFill>
                <a:effectLst/>
                <a:latin typeface="Lora" pitchFamily="2" charset="0"/>
              </a:rPr>
              <a:t>for they will see God.</a:t>
            </a:r>
            <a:br>
              <a:rPr lang="en-US" dirty="0"/>
            </a:br>
            <a:br>
              <a:rPr lang="en-US" dirty="0"/>
            </a:br>
            <a:r>
              <a:rPr lang="en-US" b="0" i="0" dirty="0">
                <a:solidFill>
                  <a:srgbClr val="333333"/>
                </a:solidFill>
                <a:effectLst/>
                <a:latin typeface="Lora" pitchFamily="2" charset="0"/>
              </a:rPr>
              <a:t>Blessed are the peacemakers,</a:t>
            </a:r>
            <a:br>
              <a:rPr lang="en-US" dirty="0"/>
            </a:br>
            <a:r>
              <a:rPr lang="en-US" b="0" i="0" dirty="0">
                <a:solidFill>
                  <a:srgbClr val="333333"/>
                </a:solidFill>
                <a:effectLst/>
                <a:latin typeface="Lora" pitchFamily="2" charset="0"/>
              </a:rPr>
              <a:t>for they will be called children of God.</a:t>
            </a:r>
            <a:br>
              <a:rPr lang="en-US" dirty="0"/>
            </a:br>
            <a:br>
              <a:rPr lang="en-US" dirty="0"/>
            </a:br>
            <a:r>
              <a:rPr lang="en-US" b="0" i="0" dirty="0">
                <a:solidFill>
                  <a:srgbClr val="333333"/>
                </a:solidFill>
                <a:effectLst/>
                <a:latin typeface="Lora" pitchFamily="2" charset="0"/>
              </a:rPr>
              <a:t>Blessed are they who are persecuted for the sake of righteousness,</a:t>
            </a:r>
            <a:br>
              <a:rPr lang="en-US" dirty="0"/>
            </a:br>
            <a:r>
              <a:rPr lang="en-US" b="0" i="0" dirty="0">
                <a:solidFill>
                  <a:srgbClr val="333333"/>
                </a:solidFill>
                <a:effectLst/>
                <a:latin typeface="Lora" pitchFamily="2" charset="0"/>
              </a:rPr>
              <a:t>for theirs is the kingdom of heaven.</a:t>
            </a:r>
            <a:br>
              <a:rPr lang="en-US" dirty="0"/>
            </a:br>
            <a:endParaRPr lang="en-US" b="0" i="0" dirty="0">
              <a:solidFill>
                <a:srgbClr val="333333"/>
              </a:solidFill>
              <a:effectLst/>
              <a:latin typeface="Lora" panose="020B0604020202020204" pitchFamily="2" charset="0"/>
            </a:endParaRPr>
          </a:p>
          <a:p>
            <a:endParaRPr lang="en-US" dirty="0"/>
          </a:p>
        </p:txBody>
      </p:sp>
      <p:sp>
        <p:nvSpPr>
          <p:cNvPr id="4" name="Slide Number Placeholder 3"/>
          <p:cNvSpPr>
            <a:spLocks noGrp="1"/>
          </p:cNvSpPr>
          <p:nvPr>
            <p:ph type="sldNum" sz="quarter" idx="10"/>
          </p:nvPr>
        </p:nvSpPr>
        <p:spPr/>
        <p:txBody>
          <a:bodyPr/>
          <a:lstStyle/>
          <a:p>
            <a:fld id="{BF5D79CB-DAD4-4B34-B95C-024E2BD1DEDA}" type="slidenum">
              <a:rPr lang="en-US" smtClean="0"/>
              <a:t>19</a:t>
            </a:fld>
            <a:endParaRPr lang="en-US"/>
          </a:p>
        </p:txBody>
      </p:sp>
    </p:spTree>
    <p:extLst>
      <p:ext uri="{BB962C8B-B14F-4D97-AF65-F5344CB8AC3E}">
        <p14:creationId xmlns:p14="http://schemas.microsoft.com/office/powerpoint/2010/main" val="243134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from the beginning of creation God has communicated</a:t>
            </a:r>
            <a:r>
              <a:rPr lang="en-US" baseline="0" dirty="0"/>
              <a:t> his plan of salvation to human beings and shown them signs of his love. </a:t>
            </a:r>
          </a:p>
          <a:p>
            <a:r>
              <a:rPr lang="en-US" baseline="0" dirty="0"/>
              <a:t>The plan is put into action in the person of the Son, through whom we might have access to the Father and come to share in the divine nature. (DV2)</a:t>
            </a:r>
            <a:endParaRPr lang="en-US" dirty="0"/>
          </a:p>
        </p:txBody>
      </p:sp>
      <p:sp>
        <p:nvSpPr>
          <p:cNvPr id="4" name="Slide Number Placeholder 3"/>
          <p:cNvSpPr>
            <a:spLocks noGrp="1"/>
          </p:cNvSpPr>
          <p:nvPr>
            <p:ph type="sldNum" sz="quarter" idx="10"/>
          </p:nvPr>
        </p:nvSpPr>
        <p:spPr/>
        <p:txBody>
          <a:bodyPr/>
          <a:lstStyle/>
          <a:p>
            <a:fld id="{BF5D79CB-DAD4-4B34-B95C-024E2BD1DEDA}" type="slidenum">
              <a:rPr lang="en-US" smtClean="0"/>
              <a:t>2</a:t>
            </a:fld>
            <a:endParaRPr lang="en-US"/>
          </a:p>
        </p:txBody>
      </p:sp>
    </p:spTree>
    <p:extLst>
      <p:ext uri="{BB962C8B-B14F-4D97-AF65-F5344CB8AC3E}">
        <p14:creationId xmlns:p14="http://schemas.microsoft.com/office/powerpoint/2010/main" val="389710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20</a:t>
            </a:fld>
            <a:endParaRPr lang="en-US"/>
          </a:p>
        </p:txBody>
      </p:sp>
    </p:spTree>
    <p:extLst>
      <p:ext uri="{BB962C8B-B14F-4D97-AF65-F5344CB8AC3E}">
        <p14:creationId xmlns:p14="http://schemas.microsoft.com/office/powerpoint/2010/main" val="2321900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has inspired Scared Scripture. Through preaching and Catechesis the Holy Spirit teaches thereby generating an encounter with the Word of God. The thoughts and writing of the fathers , Tradition also has a significant role connecting us to the experience of the past and the continuity of the proclamation of the first disciple. Which leads us to The Magisterium.</a:t>
            </a:r>
          </a:p>
        </p:txBody>
      </p:sp>
      <p:sp>
        <p:nvSpPr>
          <p:cNvPr id="4" name="Slide Number Placeholder 3"/>
          <p:cNvSpPr>
            <a:spLocks noGrp="1"/>
          </p:cNvSpPr>
          <p:nvPr>
            <p:ph type="sldNum" sz="quarter" idx="5"/>
          </p:nvPr>
        </p:nvSpPr>
        <p:spPr/>
        <p:txBody>
          <a:bodyPr/>
          <a:lstStyle/>
          <a:p>
            <a:fld id="{BF5D79CB-DAD4-4B34-B95C-024E2BD1DEDA}" type="slidenum">
              <a:rPr lang="en-US" smtClean="0"/>
              <a:t>21</a:t>
            </a:fld>
            <a:endParaRPr lang="en-US"/>
          </a:p>
        </p:txBody>
      </p:sp>
    </p:spTree>
    <p:extLst>
      <p:ext uri="{BB962C8B-B14F-4D97-AF65-F5344CB8AC3E}">
        <p14:creationId xmlns:p14="http://schemas.microsoft.com/office/powerpoint/2010/main" val="3077848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Magisterium -</a:t>
            </a:r>
            <a:r>
              <a:rPr lang="en-US" b="0" i="0" dirty="0">
                <a:solidFill>
                  <a:srgbClr val="202124"/>
                </a:solidFill>
                <a:effectLst/>
                <a:latin typeface="Roboto" panose="02000000000000000000" pitchFamily="2" charset="0"/>
              </a:rPr>
              <a:t>the official and authoritative teaching of the Roman Catholic Church.</a:t>
            </a:r>
          </a:p>
          <a:p>
            <a:r>
              <a:rPr lang="en-US" dirty="0"/>
              <a:t>Christ has given his apostles and their successors the mandate of proclaiming the Gospel to the ends of the earth promising them the assistance of the Holy Spirit, making them teachers of humanity in relation to salvation, transmitting orally (Tradition) and in writing the (sacred Scripture) the word of God. It is the task of the entire Church to proclaim the Gospel to all peoples.</a:t>
            </a:r>
          </a:p>
          <a:p>
            <a:r>
              <a:rPr lang="en-US" dirty="0"/>
              <a:t>The Roman pontiff and the college of bishops in communion are the custodians of the Magisterium of the Church.  The Magisterium renders service to the word and the People of God by recalling the salvific truths, clarifying them and applying them in the face of new challenges of the various eras and situations. They act as a bridge between Scripture and Tradition. What does this mean to Catechesis . Catechesis is among other things, a mediation of the pronouncement of the Magisterium. </a:t>
            </a:r>
          </a:p>
        </p:txBody>
      </p:sp>
      <p:sp>
        <p:nvSpPr>
          <p:cNvPr id="4" name="Slide Number Placeholder 3"/>
          <p:cNvSpPr>
            <a:spLocks noGrp="1"/>
          </p:cNvSpPr>
          <p:nvPr>
            <p:ph type="sldNum" sz="quarter" idx="5"/>
          </p:nvPr>
        </p:nvSpPr>
        <p:spPr/>
        <p:txBody>
          <a:bodyPr/>
          <a:lstStyle/>
          <a:p>
            <a:fld id="{BF5D79CB-DAD4-4B34-B95C-024E2BD1DEDA}" type="slidenum">
              <a:rPr lang="en-US" smtClean="0"/>
              <a:t>22</a:t>
            </a:fld>
            <a:endParaRPr lang="en-US"/>
          </a:p>
        </p:txBody>
      </p:sp>
    </p:spTree>
    <p:extLst>
      <p:ext uri="{BB962C8B-B14F-4D97-AF65-F5344CB8AC3E}">
        <p14:creationId xmlns:p14="http://schemas.microsoft.com/office/powerpoint/2010/main" val="1476700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think of Catechesis as merely preparation for the sacraments, but rather think of the relationship to the liturgical experience. Again, we hear the word witness. One who introduces another to the mystery is first of all a witness.</a:t>
            </a:r>
          </a:p>
          <a:p>
            <a:r>
              <a:rPr lang="en-US" dirty="0"/>
              <a:t>Introduction to the Christian experience: interpretation of the rites in light of the </a:t>
            </a:r>
            <a:r>
              <a:rPr lang="en-US" dirty="0" err="1"/>
              <a:t>salvic</a:t>
            </a:r>
            <a:r>
              <a:rPr lang="en-US" dirty="0"/>
              <a:t> events. Looking at the mysteries of the life of Jesus and the pascal mystery in conjunction with the Old Testament. Introduction to the meaning of liturgical signs, and the meaning of the ceremonies in relation to the whole of Christian life. We should not be thinking that it is only the sacraments, but also understand that it includes Sunday liturgy and feasts of the liturgical year.</a:t>
            </a:r>
          </a:p>
        </p:txBody>
      </p:sp>
      <p:sp>
        <p:nvSpPr>
          <p:cNvPr id="4" name="Slide Number Placeholder 3"/>
          <p:cNvSpPr>
            <a:spLocks noGrp="1"/>
          </p:cNvSpPr>
          <p:nvPr>
            <p:ph type="sldNum" sz="quarter" idx="5"/>
          </p:nvPr>
        </p:nvSpPr>
        <p:spPr/>
        <p:txBody>
          <a:bodyPr/>
          <a:lstStyle/>
          <a:p>
            <a:fld id="{BF5D79CB-DAD4-4B34-B95C-024E2BD1DEDA}" type="slidenum">
              <a:rPr lang="en-US" smtClean="0"/>
              <a:t>23</a:t>
            </a:fld>
            <a:endParaRPr lang="en-US"/>
          </a:p>
        </p:txBody>
      </p:sp>
    </p:spTree>
    <p:extLst>
      <p:ext uri="{BB962C8B-B14F-4D97-AF65-F5344CB8AC3E}">
        <p14:creationId xmlns:p14="http://schemas.microsoft.com/office/powerpoint/2010/main" val="559245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Saints and Martyrs witness to faith in Christ. They are from every culture and people and a true source of catechesis.</a:t>
            </a:r>
          </a:p>
        </p:txBody>
      </p:sp>
      <p:sp>
        <p:nvSpPr>
          <p:cNvPr id="4" name="Slide Number Placeholder 3"/>
          <p:cNvSpPr>
            <a:spLocks noGrp="1"/>
          </p:cNvSpPr>
          <p:nvPr>
            <p:ph type="sldNum" sz="quarter" idx="5"/>
          </p:nvPr>
        </p:nvSpPr>
        <p:spPr/>
        <p:txBody>
          <a:bodyPr/>
          <a:lstStyle/>
          <a:p>
            <a:fld id="{BF5D79CB-DAD4-4B34-B95C-024E2BD1DEDA}" type="slidenum">
              <a:rPr lang="en-US" smtClean="0"/>
              <a:t>24</a:t>
            </a:fld>
            <a:endParaRPr lang="en-US"/>
          </a:p>
        </p:txBody>
      </p:sp>
    </p:spTree>
    <p:extLst>
      <p:ext uri="{BB962C8B-B14F-4D97-AF65-F5344CB8AC3E}">
        <p14:creationId xmlns:p14="http://schemas.microsoft.com/office/powerpoint/2010/main" val="3265501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Awareness of the centrality of Jesus and of his Gospel- this transforms the life of humanity. By becoming the vehicle for proclaiming the Gospel  for example the uniqueness of the human person, the dignity of life, freedom as a condition of being human, equality between men and women, the need to refuse evil and choose the good, the importance of compassion and solidarity, significance of forgiveness, mercy.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culture of encounter which has the effect of or ability to unify. It has shaped the perception of the good, the just, the true and beautiful, eliciting works – literary and scholarly texts, musical compositions, masterpieces of architecture and painting- that will remain as witness to the contribution of Christian faith, making up it’s ethical, moral and aesthetic heritage.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should also use our Christian historical heritage.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beauty in the presence of creation as we see in the Old Testament and in the New Testament in the presence of Jesus, news that is beautiful, good, joyful, full of Hope. In the parables we see the beauty of God’s activity, relationships, 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Catechesis we should look to the beautiful as it is steeped in goodness and truth. </a:t>
            </a:r>
          </a:p>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25</a:t>
            </a:fld>
            <a:endParaRPr lang="en-US"/>
          </a:p>
        </p:txBody>
      </p:sp>
    </p:spTree>
    <p:extLst>
      <p:ext uri="{BB962C8B-B14F-4D97-AF65-F5344CB8AC3E}">
        <p14:creationId xmlns:p14="http://schemas.microsoft.com/office/powerpoint/2010/main" val="1219398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need to do differently?</a:t>
            </a:r>
          </a:p>
        </p:txBody>
      </p:sp>
      <p:sp>
        <p:nvSpPr>
          <p:cNvPr id="4" name="Slide Number Placeholder 3"/>
          <p:cNvSpPr>
            <a:spLocks noGrp="1"/>
          </p:cNvSpPr>
          <p:nvPr>
            <p:ph type="sldNum" sz="quarter" idx="5"/>
          </p:nvPr>
        </p:nvSpPr>
        <p:spPr/>
        <p:txBody>
          <a:bodyPr/>
          <a:lstStyle/>
          <a:p>
            <a:fld id="{BF5D79CB-DAD4-4B34-B95C-024E2BD1DEDA}" type="slidenum">
              <a:rPr lang="en-US" smtClean="0"/>
              <a:t>26</a:t>
            </a:fld>
            <a:endParaRPr lang="en-US"/>
          </a:p>
        </p:txBody>
      </p:sp>
    </p:spTree>
    <p:extLst>
      <p:ext uri="{BB962C8B-B14F-4D97-AF65-F5344CB8AC3E}">
        <p14:creationId xmlns:p14="http://schemas.microsoft.com/office/powerpoint/2010/main" val="2136361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virtue of Baptism and confirmation we are incorporated into the Christ and participate as priest, prophet and king.</a:t>
            </a:r>
          </a:p>
          <a:p>
            <a:r>
              <a:rPr lang="en-US" dirty="0"/>
              <a:t>Witness to the Gospel , proclaiming it by word and example. The whole Christian community is responsible for the ministry of Catechesis, initiating others into the faith whether they are ordained, consecrated persons and the lay faithful. </a:t>
            </a:r>
          </a:p>
          <a:p>
            <a:r>
              <a:rPr lang="en-US" dirty="0"/>
              <a:t>God calls people to his service. Facilitator of new disciples of Christ.</a:t>
            </a:r>
          </a:p>
          <a:p>
            <a:r>
              <a:rPr lang="en-US" dirty="0"/>
              <a:t>A witness if faith and keeper of the memory of God.- by keeping and nourishing and bearing witness to the encounter with the person of Jesus.</a:t>
            </a:r>
          </a:p>
          <a:p>
            <a:r>
              <a:rPr lang="en-US" dirty="0"/>
              <a:t>A Teacher and mystagogue – introducing others to the mystery of God reveled in the Paschal mystery of Christ </a:t>
            </a:r>
          </a:p>
          <a:p>
            <a:r>
              <a:rPr lang="en-US" dirty="0"/>
              <a:t>Two fold task transmitting the content of faith and leading others into the mystery of the faith itself. Introducing the various dimensions of Christian life, unveiling the mysteries of salvation contained in the deposit of faith. Renewed in the Church’s liturgy.</a:t>
            </a:r>
          </a:p>
          <a:p>
            <a:r>
              <a:rPr lang="en-US" dirty="0"/>
              <a:t>An accompanier and educator.</a:t>
            </a:r>
          </a:p>
        </p:txBody>
      </p:sp>
      <p:sp>
        <p:nvSpPr>
          <p:cNvPr id="4" name="Slide Number Placeholder 3"/>
          <p:cNvSpPr>
            <a:spLocks noGrp="1"/>
          </p:cNvSpPr>
          <p:nvPr>
            <p:ph type="sldNum" sz="quarter" idx="5"/>
          </p:nvPr>
        </p:nvSpPr>
        <p:spPr/>
        <p:txBody>
          <a:bodyPr/>
          <a:lstStyle/>
          <a:p>
            <a:fld id="{BF5D79CB-DAD4-4B34-B95C-024E2BD1DEDA}" type="slidenum">
              <a:rPr lang="en-US" smtClean="0"/>
              <a:t>27</a:t>
            </a:fld>
            <a:endParaRPr lang="en-US"/>
          </a:p>
        </p:txBody>
      </p:sp>
    </p:spTree>
    <p:extLst>
      <p:ext uri="{BB962C8B-B14F-4D97-AF65-F5344CB8AC3E}">
        <p14:creationId xmlns:p14="http://schemas.microsoft.com/office/powerpoint/2010/main" val="1350305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directly in the transmission of the Gospel, keeping the deposit of faith intact</a:t>
            </a:r>
          </a:p>
          <a:p>
            <a:r>
              <a:rPr lang="en-US" dirty="0"/>
              <a:t>Effective catechesis</a:t>
            </a:r>
          </a:p>
          <a:p>
            <a:r>
              <a:rPr lang="en-US" dirty="0"/>
              <a:t>Comprehensive plan of catechesis to provide to the needs of the people</a:t>
            </a:r>
          </a:p>
          <a:p>
            <a:r>
              <a:rPr lang="en-US" dirty="0"/>
              <a:t>Provide proper training for Catechists</a:t>
            </a:r>
          </a:p>
          <a:p>
            <a:r>
              <a:rPr lang="en-US" dirty="0"/>
              <a:t>Run and effective organization</a:t>
            </a:r>
          </a:p>
          <a:p>
            <a:r>
              <a:rPr lang="en-US" dirty="0"/>
              <a:t>Priests work with the Bishop . They are the first catechist in the parish, linking catechesis, liturgy and charity, creating a pastoral plan of the community, ensuring a link between the catechists in the community with the diocesan pastoral program, taking care of the catechists formation.</a:t>
            </a:r>
          </a:p>
          <a:p>
            <a:r>
              <a:rPr lang="en-US" dirty="0"/>
              <a:t>Deacons involved in initiatives of proclaiming the word of the Lord, involved in the life of Christy , family. Accompaniment</a:t>
            </a:r>
          </a:p>
          <a:p>
            <a:r>
              <a:rPr lang="en-US" dirty="0"/>
              <a:t>A consecrated person is supposed to Make visible the marvel wrought by God. They bear witness to the fullness of life in Christ.</a:t>
            </a:r>
          </a:p>
          <a:p>
            <a:r>
              <a:rPr lang="en-US" dirty="0"/>
              <a:t>Lay Catechists: are disciples of Christ, give a Christian interpretation of the realities of life, to speak of Christ and of Christian values and the reasons for their choices. They participate in the priestly, prophet and kingly office of Christ. Their personal call and their relationship with Jesus Christ drive their activity and desire to proclaim him to evangelize.</a:t>
            </a:r>
          </a:p>
          <a:p>
            <a:r>
              <a:rPr lang="en-US" dirty="0"/>
              <a:t>Parents their mission is to educate, use a daily example of their life, active participation in catechesis</a:t>
            </a:r>
          </a:p>
          <a:p>
            <a:r>
              <a:rPr lang="en-US" dirty="0"/>
              <a:t>Godfathers, Godmothers, co-workers with the parents= to show the candidates how to practice the gospel in their </a:t>
            </a:r>
            <a:r>
              <a:rPr lang="en-US" dirty="0" err="1"/>
              <a:t>personel</a:t>
            </a:r>
            <a:r>
              <a:rPr lang="en-US" dirty="0"/>
              <a:t> and social life, to bear witness, to guide their progress in the baptismal life. </a:t>
            </a:r>
          </a:p>
          <a:p>
            <a:r>
              <a:rPr lang="en-US" dirty="0"/>
              <a:t>Grandparents have a role in the initiation into the faith by bearing witness.</a:t>
            </a:r>
          </a:p>
          <a:p>
            <a:r>
              <a:rPr lang="en-US" dirty="0"/>
              <a:t>Women are included as Jesus taught the value of women. We have great examples such as the model of Mary and Mary Magdalene and women have greatly contributed to pastoral life, and men are also appreciated for their roles.</a:t>
            </a:r>
          </a:p>
        </p:txBody>
      </p:sp>
      <p:sp>
        <p:nvSpPr>
          <p:cNvPr id="4" name="Slide Number Placeholder 3"/>
          <p:cNvSpPr>
            <a:spLocks noGrp="1"/>
          </p:cNvSpPr>
          <p:nvPr>
            <p:ph type="sldNum" sz="quarter" idx="5"/>
          </p:nvPr>
        </p:nvSpPr>
        <p:spPr/>
        <p:txBody>
          <a:bodyPr/>
          <a:lstStyle/>
          <a:p>
            <a:fld id="{BF5D79CB-DAD4-4B34-B95C-024E2BD1DEDA}" type="slidenum">
              <a:rPr lang="en-US" smtClean="0"/>
              <a:t>28</a:t>
            </a:fld>
            <a:endParaRPr lang="en-US"/>
          </a:p>
        </p:txBody>
      </p:sp>
    </p:spTree>
    <p:extLst>
      <p:ext uri="{BB962C8B-B14F-4D97-AF65-F5344CB8AC3E}">
        <p14:creationId xmlns:p14="http://schemas.microsoft.com/office/powerpoint/2010/main" val="3057996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Formation is an ongoing process under the guidance of the Spirit. The work of formation acts as the transformation of the person. It is the openness to the Spirit of God. Making catechists aware they are the true missionary disciples, active participants in evangelization. They are to communicate the Gospel and accompany and educate the believers in the faith.  The proclamation of the Gospel begins with the  Christian Community, invites man to conversion and the following of Christ. It is a welcoming community, communicating the experience of God’s mercy, acceptance and forgiveness and bears witness to God’s love. </a:t>
            </a:r>
          </a:p>
          <a:p>
            <a:endParaRPr lang="en-US" dirty="0"/>
          </a:p>
          <a:p>
            <a:r>
              <a:rPr lang="en-US" dirty="0"/>
              <a:t>Formation: Spirituality of mission and evangelization, a missionary disciple. (experience of God)</a:t>
            </a:r>
          </a:p>
          <a:p>
            <a:r>
              <a:rPr lang="en-US" dirty="0"/>
              <a:t>Teachers, Educators and witnesses to the faith,  Accompaniment: touched by questions, confronted by situations of life, compassion, respectful of other’s freedom, listen and explain the scriptures.</a:t>
            </a:r>
          </a:p>
          <a:p>
            <a:r>
              <a:rPr lang="en-US" dirty="0"/>
              <a:t>Consistency among formative styles.in order to learn how to learn: Self formation- open to new things of the Spirt.</a:t>
            </a:r>
          </a:p>
          <a:p>
            <a:r>
              <a:rPr lang="en-US" dirty="0" err="1"/>
              <a:t>Docibilas</a:t>
            </a:r>
            <a:r>
              <a:rPr lang="en-US" dirty="0"/>
              <a:t> meaning a willingness to be touched by grace, by life, by persons in a serene and positive attitude toward reality </a:t>
            </a:r>
          </a:p>
          <a:p>
            <a:r>
              <a:rPr lang="en-US" dirty="0"/>
              <a:t>Faith is also learned by doing.</a:t>
            </a:r>
          </a:p>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29</a:t>
            </a:fld>
            <a:endParaRPr lang="en-US"/>
          </a:p>
        </p:txBody>
      </p:sp>
    </p:spTree>
    <p:extLst>
      <p:ext uri="{BB962C8B-B14F-4D97-AF65-F5344CB8AC3E}">
        <p14:creationId xmlns:p14="http://schemas.microsoft.com/office/powerpoint/2010/main" val="317863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he do this?</a:t>
            </a:r>
            <a:r>
              <a:rPr lang="en-US" baseline="0" dirty="0"/>
              <a:t> Jesus showed us through His work and deeds, signs and wonders, and through His death and resurrection from the death and finally by sending the Spirit of truth.  </a:t>
            </a:r>
          </a:p>
          <a:p>
            <a:r>
              <a:rPr lang="en-US" dirty="0"/>
              <a:t>The forgiveness of sins, justice, sanctification, redemption, adoption as</a:t>
            </a:r>
            <a:r>
              <a:rPr lang="en-US" baseline="0" dirty="0"/>
              <a:t> children of God, the inheritance of heaven, kinship with the son of God. What news is more beautiful? Translated God on earth , man in heaven. There is a divine plan, we are loved by God, There is salvation through the paschal mystery, reuniting us in the communion of God.</a:t>
            </a:r>
          </a:p>
          <a:p>
            <a:endParaRPr lang="en-US" dirty="0"/>
          </a:p>
          <a:p>
            <a:endParaRPr lang="en-US" dirty="0"/>
          </a:p>
        </p:txBody>
      </p:sp>
      <p:sp>
        <p:nvSpPr>
          <p:cNvPr id="4" name="Slide Number Placeholder 3"/>
          <p:cNvSpPr>
            <a:spLocks noGrp="1"/>
          </p:cNvSpPr>
          <p:nvPr>
            <p:ph type="sldNum" sz="quarter" idx="10"/>
          </p:nvPr>
        </p:nvSpPr>
        <p:spPr/>
        <p:txBody>
          <a:bodyPr/>
          <a:lstStyle/>
          <a:p>
            <a:fld id="{BF5D79CB-DAD4-4B34-B95C-024E2BD1DEDA}" type="slidenum">
              <a:rPr lang="en-US" smtClean="0"/>
              <a:t>3</a:t>
            </a:fld>
            <a:endParaRPr lang="en-US"/>
          </a:p>
        </p:txBody>
      </p:sp>
    </p:spTree>
    <p:extLst>
      <p:ext uri="{BB962C8B-B14F-4D97-AF65-F5344CB8AC3E}">
        <p14:creationId xmlns:p14="http://schemas.microsoft.com/office/powerpoint/2010/main" val="3131056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Relational identity is knowing how to be with ‘</a:t>
            </a:r>
          </a:p>
          <a:p>
            <a:r>
              <a:rPr lang="en-US" dirty="0"/>
              <a:t>Knowledge, Even if ac catechist has limitations he is being called into the service Communicative and educational act, not without knowledge (savoir faire). </a:t>
            </a:r>
          </a:p>
          <a:p>
            <a:r>
              <a:rPr lang="en-US" dirty="0"/>
              <a:t>Formed to become a witness of faith and keeper of the memory of God.</a:t>
            </a:r>
          </a:p>
          <a:p>
            <a:r>
              <a:rPr lang="en-US" dirty="0"/>
              <a:t>Called to grow constantly in affective balance, critical sense, inner unity, living relationships that support and enrich the faith. </a:t>
            </a:r>
          </a:p>
          <a:p>
            <a:r>
              <a:rPr lang="en-US" dirty="0"/>
              <a:t>Formation nourishes the spirituality of the Catechist., so that the activity springs in truth from his own witness in faith. </a:t>
            </a:r>
          </a:p>
          <a:p>
            <a:r>
              <a:rPr lang="en-US" dirty="0"/>
              <a:t>Knowing how to be with a natural ability necessary to catechesis understood as an educational and communicative act.  Reveal and encourage this relational capacity. </a:t>
            </a:r>
          </a:p>
          <a:p>
            <a:r>
              <a:rPr lang="en-US" dirty="0"/>
              <a:t>The church is to safeguard every person and has a responsibility to protect everyone ; adults, minors and the vulnerable so that we can carry out the mission of the Church</a:t>
            </a:r>
          </a:p>
          <a:p>
            <a:endParaRPr lang="en-US" dirty="0"/>
          </a:p>
          <a:p>
            <a:r>
              <a:rPr lang="en-US" dirty="0"/>
              <a:t>The Catechist is holds a position relative to the people he/ she accompanies and therefore the role should be live out with the absolute respect for the conscience and person of the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Instructs in the faith, message to be transmitted in relation to the cultural, ecclesial and existential context of the hearer. Wisdom of the faith, knowledge of scripture, the catechisms, the magisterial documents. Should know the salvation history: old and New Testament, church history in the light of the Paschal </a:t>
            </a:r>
            <a:r>
              <a:rPr lang="en-US" dirty="0" err="1"/>
              <a:t>mystrery</a:t>
            </a:r>
            <a:r>
              <a:rPr lang="en-US" dirty="0"/>
              <a:t> of Jesus Christ. </a:t>
            </a:r>
          </a:p>
          <a:p>
            <a:endParaRPr lang="en-US" dirty="0"/>
          </a:p>
          <a:p>
            <a:r>
              <a:rPr lang="en-US" dirty="0"/>
              <a:t>The Christian message and experience: the Creed, the liturgy and the sacraments, moral life and prayer.</a:t>
            </a:r>
          </a:p>
          <a:p>
            <a:r>
              <a:rPr lang="en-US" dirty="0"/>
              <a:t>Approaching scripture and tradition so that its words can be perceived as living. A history part of all of our lives.</a:t>
            </a:r>
          </a:p>
          <a:p>
            <a:r>
              <a:rPr lang="en-US" dirty="0"/>
              <a:t>Knowing Faith is not apposed to reason. </a:t>
            </a:r>
          </a:p>
          <a:p>
            <a:r>
              <a:rPr lang="en-US" dirty="0"/>
              <a:t>Understand human being in relation to where they live. Theology and human sciences can enrich one another.</a:t>
            </a:r>
          </a:p>
          <a:p>
            <a:endParaRPr lang="en-US" dirty="0"/>
          </a:p>
          <a:p>
            <a:r>
              <a:rPr lang="en-US" dirty="0"/>
              <a:t>In the dimension of Savoir-faire the catechist is formed as an educator and communicator. Affirms the maturation of the faith. An Active participant in whom the grace of God is dynamically at work, will present him or her self as a respectful facilitator of an experience of faith of which he is not in charge.</a:t>
            </a:r>
          </a:p>
        </p:txBody>
      </p:sp>
      <p:sp>
        <p:nvSpPr>
          <p:cNvPr id="4" name="Slide Number Placeholder 3"/>
          <p:cNvSpPr>
            <a:spLocks noGrp="1"/>
          </p:cNvSpPr>
          <p:nvPr>
            <p:ph type="sldNum" sz="quarter" idx="5"/>
          </p:nvPr>
        </p:nvSpPr>
        <p:spPr/>
        <p:txBody>
          <a:bodyPr/>
          <a:lstStyle/>
          <a:p>
            <a:fld id="{BF5D79CB-DAD4-4B34-B95C-024E2BD1DEDA}" type="slidenum">
              <a:rPr lang="en-US" smtClean="0"/>
              <a:t>30</a:t>
            </a:fld>
            <a:endParaRPr lang="en-US"/>
          </a:p>
        </p:txBody>
      </p:sp>
    </p:spTree>
    <p:extLst>
      <p:ext uri="{BB962C8B-B14F-4D97-AF65-F5344CB8AC3E}">
        <p14:creationId xmlns:p14="http://schemas.microsoft.com/office/powerpoint/2010/main" val="3628120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include a spiritual formation , with a missionary spirit to proclaim the gospel</a:t>
            </a:r>
          </a:p>
          <a:p>
            <a:r>
              <a:rPr lang="en-US" dirty="0"/>
              <a:t>Introduce them to the Catechism of the Catholic Church, to learn about the Rite of initiation of Adults </a:t>
            </a:r>
          </a:p>
        </p:txBody>
      </p:sp>
      <p:sp>
        <p:nvSpPr>
          <p:cNvPr id="4" name="Slide Number Placeholder 3"/>
          <p:cNvSpPr>
            <a:spLocks noGrp="1"/>
          </p:cNvSpPr>
          <p:nvPr>
            <p:ph type="sldNum" sz="quarter" idx="5"/>
          </p:nvPr>
        </p:nvSpPr>
        <p:spPr/>
        <p:txBody>
          <a:bodyPr/>
          <a:lstStyle/>
          <a:p>
            <a:fld id="{BF5D79CB-DAD4-4B34-B95C-024E2BD1DEDA}" type="slidenum">
              <a:rPr lang="en-US" smtClean="0"/>
              <a:t>31</a:t>
            </a:fld>
            <a:endParaRPr lang="en-US"/>
          </a:p>
        </p:txBody>
      </p:sp>
    </p:spTree>
    <p:extLst>
      <p:ext uri="{BB962C8B-B14F-4D97-AF65-F5344CB8AC3E}">
        <p14:creationId xmlns:p14="http://schemas.microsoft.com/office/powerpoint/2010/main" val="3304911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32</a:t>
            </a:fld>
            <a:endParaRPr lang="en-US"/>
          </a:p>
        </p:txBody>
      </p:sp>
    </p:spTree>
    <p:extLst>
      <p:ext uri="{BB962C8B-B14F-4D97-AF65-F5344CB8AC3E}">
        <p14:creationId xmlns:p14="http://schemas.microsoft.com/office/powerpoint/2010/main" val="364853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33</a:t>
            </a:fld>
            <a:endParaRPr lang="en-US"/>
          </a:p>
        </p:txBody>
      </p:sp>
    </p:spTree>
    <p:extLst>
      <p:ext uri="{BB962C8B-B14F-4D97-AF65-F5344CB8AC3E}">
        <p14:creationId xmlns:p14="http://schemas.microsoft.com/office/powerpoint/2010/main" val="89262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with the poor , making it plain and confirming by his life the kingdom of God is for all men. He starts with the poorest and with sinners and calls for conversion (cf. Mk 1:15) </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 himself revealed to us that God is love’  ( 1Jn 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is a divine plan, we are loved by God, There is salvation through the paschal mystery, reuniting us in the communion of God. </a:t>
            </a:r>
            <a:r>
              <a:rPr lang="en-US" dirty="0"/>
              <a:t>Holy Spirit given to us to fulfill the work of salvation. Disciples sent to continue his mission to the world.</a:t>
            </a:r>
          </a:p>
          <a:p>
            <a:r>
              <a:rPr lang="en-US" baseline="0" dirty="0"/>
              <a:t> Evangelization includes both witness and proclamation, word and sacrament and as is noted in this directory inner change and social transformation</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F5D79CB-DAD4-4B34-B95C-024E2BD1DEDA}" type="slidenum">
              <a:rPr lang="en-US" smtClean="0"/>
              <a:t>4</a:t>
            </a:fld>
            <a:endParaRPr lang="en-US"/>
          </a:p>
        </p:txBody>
      </p:sp>
    </p:spTree>
    <p:extLst>
      <p:ext uri="{BB962C8B-B14F-4D97-AF65-F5344CB8AC3E}">
        <p14:creationId xmlns:p14="http://schemas.microsoft.com/office/powerpoint/2010/main" val="108985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Christian</a:t>
            </a:r>
            <a:r>
              <a:rPr lang="en-US" baseline="0" dirty="0"/>
              <a:t> faith? </a:t>
            </a:r>
          </a:p>
          <a:p>
            <a:r>
              <a:rPr lang="en-US" baseline="0" dirty="0"/>
              <a:t>Firstly, it is the welcoming of God’s love revealed in Jesus Christ and the decision to follow him. Saying Yes to Jesus Christ is trustful abandonment to God(fides qua) and loving assent to all that he has revealed to us. (fides quae)</a:t>
            </a:r>
          </a:p>
          <a:p>
            <a:r>
              <a:rPr lang="en-US" baseline="0" dirty="0"/>
              <a:t>It means having a personal relationship with Jesus.  We not only believe Jesus, but we also believe in Jesus  by accepting his word. WE believe in him when we welcome him into our lives and journey toward him.  This is a dynamic journey that lasts a life time. Faith is a gift from God. A response to the Holy Spirit. It changes our heart to conversion and turns it towards God. Another word for this change is metanoia.</a:t>
            </a:r>
            <a:endParaRPr lang="en-US" dirty="0"/>
          </a:p>
        </p:txBody>
      </p:sp>
      <p:sp>
        <p:nvSpPr>
          <p:cNvPr id="4" name="Slide Number Placeholder 3"/>
          <p:cNvSpPr>
            <a:spLocks noGrp="1"/>
          </p:cNvSpPr>
          <p:nvPr>
            <p:ph type="sldNum" sz="quarter" idx="10"/>
          </p:nvPr>
        </p:nvSpPr>
        <p:spPr/>
        <p:txBody>
          <a:bodyPr/>
          <a:lstStyle/>
          <a:p>
            <a:fld id="{BF5D79CB-DAD4-4B34-B95C-024E2BD1DEDA}" type="slidenum">
              <a:rPr lang="en-US" smtClean="0"/>
              <a:t>5</a:t>
            </a:fld>
            <a:endParaRPr lang="en-US"/>
          </a:p>
        </p:txBody>
      </p:sp>
    </p:spTree>
    <p:extLst>
      <p:ext uri="{BB962C8B-B14F-4D97-AF65-F5344CB8AC3E}">
        <p14:creationId xmlns:p14="http://schemas.microsoft.com/office/powerpoint/2010/main" val="369019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 believe of Baptism is married with the We believe of the whole Church. </a:t>
            </a:r>
          </a:p>
          <a:p>
            <a:endParaRPr lang="en-US" dirty="0"/>
          </a:p>
          <a:p>
            <a:r>
              <a:rPr lang="en-US" dirty="0"/>
              <a:t> Every believer therefore joins the community of disciples and makes the Church’s faith his own. Together with the Church which is the people of God on a journey in history and the universal sacrament of salvation the believer is part of her mission.  Lets break this down. What is our role in the Church as a part of the people of God and a member of the body of the Church we have faith in God and therefore are disciples. As part of this community of disciples  together we are part of the Church’s mission.</a:t>
            </a:r>
          </a:p>
        </p:txBody>
      </p:sp>
      <p:sp>
        <p:nvSpPr>
          <p:cNvPr id="4" name="Slide Number Placeholder 3"/>
          <p:cNvSpPr>
            <a:spLocks noGrp="1"/>
          </p:cNvSpPr>
          <p:nvPr>
            <p:ph type="sldNum" sz="quarter" idx="5"/>
          </p:nvPr>
        </p:nvSpPr>
        <p:spPr/>
        <p:txBody>
          <a:bodyPr/>
          <a:lstStyle/>
          <a:p>
            <a:fld id="{BF5D79CB-DAD4-4B34-B95C-024E2BD1DEDA}" type="slidenum">
              <a:rPr lang="en-US" smtClean="0"/>
              <a:t>6</a:t>
            </a:fld>
            <a:endParaRPr lang="en-US"/>
          </a:p>
        </p:txBody>
      </p:sp>
    </p:spTree>
    <p:extLst>
      <p:ext uri="{BB962C8B-B14F-4D97-AF65-F5344CB8AC3E}">
        <p14:creationId xmlns:p14="http://schemas.microsoft.com/office/powerpoint/2010/main" val="323474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 is inseparable from the mission of the Son and from the mission of the Holy Spirit. Why because they constitute a single economy of salvation.  Ultimately God works in the heart of everyone.  We learn from the Word of God (tradition) and through Sacred Scripture the proclamation of salvation. Both the Word of God and Scripture are joined together to render the mystery of Jesus Christ active and dynamic in the Church. The churches Magisterium safeguards the integrity of revelation</a:t>
            </a:r>
          </a:p>
        </p:txBody>
      </p:sp>
      <p:sp>
        <p:nvSpPr>
          <p:cNvPr id="4" name="Slide Number Placeholder 3"/>
          <p:cNvSpPr>
            <a:spLocks noGrp="1"/>
          </p:cNvSpPr>
          <p:nvPr>
            <p:ph type="sldNum" sz="quarter" idx="5"/>
          </p:nvPr>
        </p:nvSpPr>
        <p:spPr/>
        <p:txBody>
          <a:bodyPr/>
          <a:lstStyle/>
          <a:p>
            <a:fld id="{BF5D79CB-DAD4-4B34-B95C-024E2BD1DEDA}" type="slidenum">
              <a:rPr lang="en-US" smtClean="0"/>
              <a:t>7</a:t>
            </a:fld>
            <a:endParaRPr lang="en-US"/>
          </a:p>
        </p:txBody>
      </p:sp>
    </p:spTree>
    <p:extLst>
      <p:ext uri="{BB962C8B-B14F-4D97-AF65-F5344CB8AC3E}">
        <p14:creationId xmlns:p14="http://schemas.microsoft.com/office/powerpoint/2010/main" val="271147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think about in context of Life to gospel and Gospel to life.  Are we looking after ourselves. If we are disciples what are we doing to help us grow in faith? How do we do this?  Are we witnesses to the loving presence of God in our lives. How do we share this within our circles?</a:t>
            </a:r>
          </a:p>
        </p:txBody>
      </p:sp>
      <p:sp>
        <p:nvSpPr>
          <p:cNvPr id="4" name="Slide Number Placeholder 3"/>
          <p:cNvSpPr>
            <a:spLocks noGrp="1"/>
          </p:cNvSpPr>
          <p:nvPr>
            <p:ph type="sldNum" sz="quarter" idx="5"/>
          </p:nvPr>
        </p:nvSpPr>
        <p:spPr/>
        <p:txBody>
          <a:bodyPr/>
          <a:lstStyle/>
          <a:p>
            <a:fld id="{BF5D79CB-DAD4-4B34-B95C-024E2BD1DEDA}" type="slidenum">
              <a:rPr lang="en-US" smtClean="0"/>
              <a:t>8</a:t>
            </a:fld>
            <a:endParaRPr lang="en-US"/>
          </a:p>
        </p:txBody>
      </p:sp>
    </p:spTree>
    <p:extLst>
      <p:ext uri="{BB962C8B-B14F-4D97-AF65-F5344CB8AC3E}">
        <p14:creationId xmlns:p14="http://schemas.microsoft.com/office/powerpoint/2010/main" val="382406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 is driven by Charity which permeates and offers renewal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Fellowship and dialogue, bears witness to the Christian’s newness of life prompting people who meet them to wonder about the meaning of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Proclaiming the gospel is issuing the call to conversion.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Catechumenal process, which is catechesis, sacraments, witness of charity, becoming a part of the Christian community celebrating those sacraments.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the continuation of faith formation – confirmation is not the check box by a wonderful sacrament in a lifelong  journey of faith 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Ultimately providing the nourishment of spiritual growth for each person</a:t>
            </a:r>
          </a:p>
          <a:p>
            <a:endParaRPr lang="en-US" dirty="0"/>
          </a:p>
        </p:txBody>
      </p:sp>
      <p:sp>
        <p:nvSpPr>
          <p:cNvPr id="4" name="Slide Number Placeholder 3"/>
          <p:cNvSpPr>
            <a:spLocks noGrp="1"/>
          </p:cNvSpPr>
          <p:nvPr>
            <p:ph type="sldNum" sz="quarter" idx="5"/>
          </p:nvPr>
        </p:nvSpPr>
        <p:spPr/>
        <p:txBody>
          <a:bodyPr/>
          <a:lstStyle/>
          <a:p>
            <a:fld id="{BF5D79CB-DAD4-4B34-B95C-024E2BD1DEDA}" type="slidenum">
              <a:rPr lang="en-US" smtClean="0"/>
              <a:t>9</a:t>
            </a:fld>
            <a:endParaRPr lang="en-US"/>
          </a:p>
        </p:txBody>
      </p:sp>
    </p:spTree>
    <p:extLst>
      <p:ext uri="{BB962C8B-B14F-4D97-AF65-F5344CB8AC3E}">
        <p14:creationId xmlns:p14="http://schemas.microsoft.com/office/powerpoint/2010/main" val="2080010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DFCAC3D-4EF5-4174-9652-E95945F1314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59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87FD56-65AE-4EE3-A198-D929975AD1D6}"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CAC3D-4EF5-4174-9652-E95945F13144}" type="slidenum">
              <a:rPr lang="en-US" smtClean="0"/>
              <a:t>‹#›</a:t>
            </a:fld>
            <a:endParaRPr lang="en-US"/>
          </a:p>
        </p:txBody>
      </p:sp>
    </p:spTree>
    <p:extLst>
      <p:ext uri="{BB962C8B-B14F-4D97-AF65-F5344CB8AC3E}">
        <p14:creationId xmlns:p14="http://schemas.microsoft.com/office/powerpoint/2010/main" val="30880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99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604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spTree>
    <p:extLst>
      <p:ext uri="{BB962C8B-B14F-4D97-AF65-F5344CB8AC3E}">
        <p14:creationId xmlns:p14="http://schemas.microsoft.com/office/powerpoint/2010/main" val="173727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19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792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465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93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spTree>
    <p:extLst>
      <p:ext uri="{BB962C8B-B14F-4D97-AF65-F5344CB8AC3E}">
        <p14:creationId xmlns:p14="http://schemas.microsoft.com/office/powerpoint/2010/main" val="67930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7FD56-65AE-4EE3-A198-D929975AD1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CAC3D-4EF5-4174-9652-E95945F1314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62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87FD56-65AE-4EE3-A198-D929975AD1D6}"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CAC3D-4EF5-4174-9652-E95945F13144}" type="slidenum">
              <a:rPr lang="en-US" smtClean="0"/>
              <a:t>‹#›</a:t>
            </a:fld>
            <a:endParaRPr lang="en-US"/>
          </a:p>
        </p:txBody>
      </p:sp>
    </p:spTree>
    <p:extLst>
      <p:ext uri="{BB962C8B-B14F-4D97-AF65-F5344CB8AC3E}">
        <p14:creationId xmlns:p14="http://schemas.microsoft.com/office/powerpoint/2010/main" val="301055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87FD56-65AE-4EE3-A198-D929975AD1D6}"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CAC3D-4EF5-4174-9652-E95945F1314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55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87FD56-65AE-4EE3-A198-D929975AD1D6}"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CAC3D-4EF5-4174-9652-E95945F131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82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7FD56-65AE-4EE3-A198-D929975AD1D6}"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CAC3D-4EF5-4174-9652-E95945F13144}" type="slidenum">
              <a:rPr lang="en-US" smtClean="0"/>
              <a:t>‹#›</a:t>
            </a:fld>
            <a:endParaRPr lang="en-US"/>
          </a:p>
        </p:txBody>
      </p:sp>
    </p:spTree>
    <p:extLst>
      <p:ext uri="{BB962C8B-B14F-4D97-AF65-F5344CB8AC3E}">
        <p14:creationId xmlns:p14="http://schemas.microsoft.com/office/powerpoint/2010/main" val="41525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87FD56-65AE-4EE3-A198-D929975AD1D6}"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CAC3D-4EF5-4174-9652-E95945F1314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07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87FD56-65AE-4EE3-A198-D929975AD1D6}"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CAC3D-4EF5-4174-9652-E95945F13144}" type="slidenum">
              <a:rPr lang="en-US" smtClean="0"/>
              <a:t>‹#›</a:t>
            </a:fld>
            <a:endParaRPr lang="en-US"/>
          </a:p>
        </p:txBody>
      </p:sp>
    </p:spTree>
    <p:extLst>
      <p:ext uri="{BB962C8B-B14F-4D97-AF65-F5344CB8AC3E}">
        <p14:creationId xmlns:p14="http://schemas.microsoft.com/office/powerpoint/2010/main" val="151950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87FD56-65AE-4EE3-A198-D929975AD1D6}" type="datetimeFigureOut">
              <a:rPr lang="en-US" smtClean="0"/>
              <a:t>10/7/2021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FCAC3D-4EF5-4174-9652-E95945F13144}" type="slidenum">
              <a:rPr lang="en-US" smtClean="0"/>
              <a:t>‹#›</a:t>
            </a:fld>
            <a:endParaRPr lang="en-US"/>
          </a:p>
        </p:txBody>
      </p:sp>
    </p:spTree>
    <p:extLst>
      <p:ext uri="{BB962C8B-B14F-4D97-AF65-F5344CB8AC3E}">
        <p14:creationId xmlns:p14="http://schemas.microsoft.com/office/powerpoint/2010/main" val="2699174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s://vinformation.org/en/vincentian-formation-resources/presentations-media-games/the-new-evangelization-and-social-justic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2.jpeg"/><Relationship Id="rId7" Type="http://schemas.openxmlformats.org/officeDocument/2006/relationships/hyperlink" Target="https://insidetheobsidianmirror.blogspot.com/2016/04/nel-cerchio-del-pozzo.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3.png"/><Relationship Id="rId7" Type="http://schemas.openxmlformats.org/officeDocument/2006/relationships/hyperlink" Target="http://2016.igem.org/Team:Kyoto/Integrated_Practice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41026-faith-download-free-imag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creativecommons.org/licenses/by/3.0/" TargetMode="External"/><Relationship Id="rId4" Type="http://schemas.openxmlformats.org/officeDocument/2006/relationships/hyperlink" Target="http://2016.igem.org/Team:Kyoto/Integrated_Practice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hyperlink" Target="https://creativecommons.org/licenses/by-sa/3.0/" TargetMode="External"/><Relationship Id="rId4" Type="http://schemas.openxmlformats.org/officeDocument/2006/relationships/image" Target="../media/image5.png"/><Relationship Id="rId9" Type="http://schemas.openxmlformats.org/officeDocument/2006/relationships/hyperlink" Target="http://en.wikipedia.org/wiki/catechesi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jpeg"/><Relationship Id="rId7" Type="http://schemas.openxmlformats.org/officeDocument/2006/relationships/hyperlink" Target="https://www.catholicsarenotchristians.com/houstongalveston-cardinal-is-raided-by-polic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pxhere.com/en/photo/891165"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2.jpeg"/><Relationship Id="rId7" Type="http://schemas.openxmlformats.org/officeDocument/2006/relationships/hyperlink" Target="http://henspark.com/best-lists/10-of-the-famous-religious-figures-and-founders-20121015.html"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blog.ufuomaee.org/christianity-traditions-and-sacramen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creativecommons.org/licenses/by/3.0/" TargetMode="External"/><Relationship Id="rId4" Type="http://schemas.openxmlformats.org/officeDocument/2006/relationships/hyperlink" Target="http://2016.igem.org/Team:Kyoto/Integrated_Practice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2.jpeg"/><Relationship Id="rId7" Type="http://schemas.openxmlformats.org/officeDocument/2006/relationships/hyperlink" Target="http://www.torchofthefaith.com/page.php?44"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Jos%C3%A9_Horacio_G%C3%B3mez.jp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2.jpeg"/><Relationship Id="rId7" Type="http://schemas.openxmlformats.org/officeDocument/2006/relationships/hyperlink" Target="http://revistaventanaabierta.es/implementar-una-tertulia-literaria-dialogica-en-secundaria/"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creativecommons.org/licenses/by/3.0/" TargetMode="External"/><Relationship Id="rId4" Type="http://schemas.openxmlformats.org/officeDocument/2006/relationships/hyperlink" Target="http://www.ghrfoundation.org/catholic-schools.html" TargetMode="Externa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hyperlink" Target="https://creativecommons.org/licenses/by/3.0/" TargetMode="External"/><Relationship Id="rId4" Type="http://schemas.openxmlformats.org/officeDocument/2006/relationships/hyperlink" Target="http://2016.igem.org/Team:Kyoto/Integrated_Practice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3.png"/><Relationship Id="rId7" Type="http://schemas.openxmlformats.org/officeDocument/2006/relationships/hyperlink" Target="http://2016.igem.org/Team:Kyoto/Integrated_Practice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074331"/>
            <a:ext cx="6815669" cy="3107268"/>
          </a:xfrm>
        </p:spPr>
        <p:txBody>
          <a:bodyPr/>
          <a:lstStyle/>
          <a:p>
            <a:r>
              <a:rPr lang="en-US" dirty="0"/>
              <a:t>Jesus Christ, Revealer and Revelation of the Father</a:t>
            </a:r>
          </a:p>
        </p:txBody>
      </p:sp>
    </p:spTree>
    <p:extLst>
      <p:ext uri="{BB962C8B-B14F-4D97-AF65-F5344CB8AC3E}">
        <p14:creationId xmlns:p14="http://schemas.microsoft.com/office/powerpoint/2010/main" val="203790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ext, sign&#10;&#10;Description automatically generated">
            <a:extLst>
              <a:ext uri="{FF2B5EF4-FFF2-40B4-BE49-F238E27FC236}">
                <a16:creationId xmlns:a16="http://schemas.microsoft.com/office/drawing/2014/main" id="{F148814E-87EE-4BA6-8604-58EA37D3AE68}"/>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5400" y="873057"/>
            <a:ext cx="9855820" cy="5149666"/>
          </a:xfrm>
        </p:spPr>
      </p:pic>
      <p:sp>
        <p:nvSpPr>
          <p:cNvPr id="9" name="TextBox 8">
            <a:extLst>
              <a:ext uri="{FF2B5EF4-FFF2-40B4-BE49-F238E27FC236}">
                <a16:creationId xmlns:a16="http://schemas.microsoft.com/office/drawing/2014/main" id="{5CEB00AB-29AE-448D-AB25-059883548A34}"/>
              </a:ext>
            </a:extLst>
          </p:cNvPr>
          <p:cNvSpPr txBox="1"/>
          <p:nvPr/>
        </p:nvSpPr>
        <p:spPr>
          <a:xfrm>
            <a:off x="1295400" y="5791891"/>
            <a:ext cx="4718050" cy="230832"/>
          </a:xfrm>
          <a:prstGeom prst="rect">
            <a:avLst/>
          </a:prstGeom>
          <a:noFill/>
        </p:spPr>
        <p:txBody>
          <a:bodyPr wrap="square" rtlCol="0">
            <a:spAutoFit/>
          </a:bodyPr>
          <a:lstStyle/>
          <a:p>
            <a:r>
              <a:rPr lang="en-US" sz="900">
                <a:hlinkClick r:id="rId4" tooltip="https://vinformation.org/en/vincentian-formation-resources/presentations-media-games/the-new-evangelization-and-social-justice/"/>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31331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1" name="Straight Connector 20">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8" name="Picture 27">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503CDE4-9090-489D-97F4-1DEDDB4F1643}"/>
              </a:ext>
            </a:extLst>
          </p:cNvPr>
          <p:cNvSpPr>
            <a:spLocks noGrp="1"/>
          </p:cNvSpPr>
          <p:nvPr>
            <p:ph type="title"/>
          </p:nvPr>
        </p:nvSpPr>
        <p:spPr>
          <a:xfrm>
            <a:off x="1150599" y="2379813"/>
            <a:ext cx="3660056" cy="1325373"/>
          </a:xfrm>
        </p:spPr>
        <p:txBody>
          <a:bodyPr vert="horz" lIns="91440" tIns="45720" rIns="91440" bIns="45720" rtlCol="0" anchor="b">
            <a:noAutofit/>
          </a:bodyPr>
          <a:lstStyle/>
          <a:p>
            <a:r>
              <a:rPr lang="en-US" sz="4000" dirty="0"/>
              <a:t>Evangelization in the Contemporary World</a:t>
            </a:r>
          </a:p>
        </p:txBody>
      </p:sp>
      <p:cxnSp>
        <p:nvCxnSpPr>
          <p:cNvPr id="31" name="Straight Connector 30">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73308BC-7404-4801-ACD9-3F3D5A9DED25}"/>
              </a:ext>
            </a:extLst>
          </p:cNvPr>
          <p:cNvSpPr>
            <a:spLocks noGrp="1"/>
          </p:cNvSpPr>
          <p:nvPr>
            <p:ph sz="half" idx="1"/>
          </p:nvPr>
        </p:nvSpPr>
        <p:spPr>
          <a:xfrm>
            <a:off x="1295401" y="2493774"/>
            <a:ext cx="3660057" cy="3382094"/>
          </a:xfrm>
        </p:spPr>
        <p:txBody>
          <a:bodyPr vert="horz" lIns="91440" tIns="45720" rIns="91440" bIns="45720" rtlCol="0" anchor="t">
            <a:normAutofit/>
          </a:bodyPr>
          <a:lstStyle/>
          <a:p>
            <a:pPr algn="ctr"/>
            <a:endParaRPr lang="en-US" sz="1600"/>
          </a:p>
          <a:p>
            <a:pPr algn="ctr"/>
            <a:endParaRPr lang="en-US" sz="1600"/>
          </a:p>
        </p:txBody>
      </p:sp>
      <p:pic>
        <p:nvPicPr>
          <p:cNvPr id="9" name="Picture 8" descr="A picture containing text, person&#10;&#10;Description automatically generated">
            <a:extLst>
              <a:ext uri="{FF2B5EF4-FFF2-40B4-BE49-F238E27FC236}">
                <a16:creationId xmlns:a16="http://schemas.microsoft.com/office/drawing/2014/main" id="{F88FC7A8-739A-458C-AEC8-0566B8F3016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1986" r="3910" b="-2"/>
          <a:stretch/>
        </p:blipFill>
        <p:spPr>
          <a:xfrm>
            <a:off x="5418668" y="982131"/>
            <a:ext cx="5469466" cy="4893735"/>
          </a:xfrm>
          <a:prstGeom prst="rect">
            <a:avLst/>
          </a:prstGeom>
          <a:ln w="57150" cmpd="thickThin">
            <a:solidFill>
              <a:schemeClr val="tx1">
                <a:lumMod val="50000"/>
                <a:lumOff val="50000"/>
              </a:schemeClr>
            </a:solidFill>
            <a:miter lim="800000"/>
          </a:ln>
        </p:spPr>
      </p:pic>
      <p:sp>
        <p:nvSpPr>
          <p:cNvPr id="10" name="TextBox 9">
            <a:extLst>
              <a:ext uri="{FF2B5EF4-FFF2-40B4-BE49-F238E27FC236}">
                <a16:creationId xmlns:a16="http://schemas.microsoft.com/office/drawing/2014/main" id="{BCDA0312-C60B-4DBD-BFD6-61059D6B87EF}"/>
              </a:ext>
            </a:extLst>
          </p:cNvPr>
          <p:cNvSpPr txBox="1"/>
          <p:nvPr/>
        </p:nvSpPr>
        <p:spPr>
          <a:xfrm>
            <a:off x="8395144" y="5675811"/>
            <a:ext cx="249299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insidetheobsidianmirror.blogspot.com/2016/04/nel-cerchio-del-pozz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25701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6" name="Picture 35">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 name="Rectangle 36">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9" name="Picture 38">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1" name="Straight Connector 40">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A603D21C-E557-4DBE-99B8-0893028109FF}"/>
              </a:ext>
            </a:extLst>
          </p:cNvPr>
          <p:cNvSpPr>
            <a:spLocks noGrp="1"/>
          </p:cNvSpPr>
          <p:nvPr>
            <p:ph type="body" sz="half" idx="2"/>
          </p:nvPr>
        </p:nvSpPr>
        <p:spPr>
          <a:xfrm>
            <a:off x="-122472" y="1040815"/>
            <a:ext cx="4108214" cy="4035876"/>
          </a:xfrm>
        </p:spPr>
        <p:txBody>
          <a:bodyPr vert="horz" lIns="91440" tIns="45720" rIns="91440" bIns="45720" rtlCol="0" anchor="t">
            <a:noAutofit/>
          </a:bodyPr>
          <a:lstStyle/>
          <a:p>
            <a:pPr lvl="2"/>
            <a:r>
              <a:rPr lang="en-US" sz="3600" dirty="0">
                <a:solidFill>
                  <a:srgbClr val="262626"/>
                </a:solidFill>
              </a:rPr>
              <a:t>How can we change what we are doing currently  to address the needs in our world? </a:t>
            </a:r>
          </a:p>
        </p:txBody>
      </p:sp>
      <p:sp useBgFill="1">
        <p:nvSpPr>
          <p:cNvPr id="49" name="Rectangle 48">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Icon&#10;&#10;Description automatically generated">
            <a:extLst>
              <a:ext uri="{FF2B5EF4-FFF2-40B4-BE49-F238E27FC236}">
                <a16:creationId xmlns:a16="http://schemas.microsoft.com/office/drawing/2014/main" id="{68D7E917-B97E-4AF8-880C-5F303EF70762}"/>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7175"/>
          <a:stretch/>
        </p:blipFill>
        <p:spPr>
          <a:xfrm>
            <a:off x="5435910" y="1174653"/>
            <a:ext cx="6098041" cy="4457646"/>
          </a:xfrm>
          <a:prstGeom prst="rect">
            <a:avLst/>
          </a:prstGeom>
        </p:spPr>
      </p:pic>
      <p:sp>
        <p:nvSpPr>
          <p:cNvPr id="7" name="TextBox 6">
            <a:extLst>
              <a:ext uri="{FF2B5EF4-FFF2-40B4-BE49-F238E27FC236}">
                <a16:creationId xmlns:a16="http://schemas.microsoft.com/office/drawing/2014/main" id="{7B74D1CB-DAC7-4E22-B315-62AF9AB39D5E}"/>
              </a:ext>
            </a:extLst>
          </p:cNvPr>
          <p:cNvSpPr txBox="1"/>
          <p:nvPr/>
        </p:nvSpPr>
        <p:spPr>
          <a:xfrm>
            <a:off x="9329501" y="5432244"/>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2016.igem.org/Team:Kyoto/Integrated_Practi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itle 8">
            <a:extLst>
              <a:ext uri="{FF2B5EF4-FFF2-40B4-BE49-F238E27FC236}">
                <a16:creationId xmlns:a16="http://schemas.microsoft.com/office/drawing/2014/main" id="{8E4779C9-16F8-466A-9E01-289F18853056}"/>
              </a:ext>
            </a:extLst>
          </p:cNvPr>
          <p:cNvSpPr>
            <a:spLocks noGrp="1"/>
          </p:cNvSpPr>
          <p:nvPr>
            <p:ph type="title"/>
          </p:nvPr>
        </p:nvSpPr>
        <p:spPr>
          <a:xfrm>
            <a:off x="5292135" y="0"/>
            <a:ext cx="6241816" cy="1040814"/>
          </a:xfrm>
        </p:spPr>
        <p:txBody>
          <a:bodyPr/>
          <a:lstStyle/>
          <a:p>
            <a:r>
              <a:rPr lang="en-US" dirty="0"/>
              <a:t>Let’s Discuss</a:t>
            </a:r>
          </a:p>
        </p:txBody>
      </p:sp>
    </p:spTree>
    <p:extLst>
      <p:ext uri="{BB962C8B-B14F-4D97-AF65-F5344CB8AC3E}">
        <p14:creationId xmlns:p14="http://schemas.microsoft.com/office/powerpoint/2010/main" val="278232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F5EBA70-EB96-45C7-B4FF-E22CF59B2CB6}"/>
              </a:ext>
            </a:extLst>
          </p:cNvPr>
          <p:cNvSpPr>
            <a:spLocks noGrp="1"/>
          </p:cNvSpPr>
          <p:nvPr>
            <p:ph type="title"/>
          </p:nvPr>
        </p:nvSpPr>
        <p:spPr>
          <a:xfrm>
            <a:off x="1295402" y="785052"/>
            <a:ext cx="9601196" cy="1303867"/>
          </a:xfrm>
        </p:spPr>
        <p:txBody>
          <a:bodyPr>
            <a:normAutofit/>
          </a:bodyPr>
          <a:lstStyle/>
          <a:p>
            <a:r>
              <a:rPr lang="en-US">
                <a:solidFill>
                  <a:srgbClr val="262626"/>
                </a:solidFill>
              </a:rPr>
              <a:t>The Identity of Catechesis</a:t>
            </a:r>
          </a:p>
        </p:txBody>
      </p:sp>
      <p:graphicFrame>
        <p:nvGraphicFramePr>
          <p:cNvPr id="5" name="Content Placeholder 2">
            <a:extLst>
              <a:ext uri="{FF2B5EF4-FFF2-40B4-BE49-F238E27FC236}">
                <a16:creationId xmlns:a16="http://schemas.microsoft.com/office/drawing/2014/main" id="{A8A880A9-4B0A-486D-88D8-2DC891473094}"/>
              </a:ext>
            </a:extLst>
          </p:cNvPr>
          <p:cNvGraphicFramePr>
            <a:graphicFrameLocks noGrp="1"/>
          </p:cNvGraphicFramePr>
          <p:nvPr>
            <p:ph idx="1"/>
            <p:extLst>
              <p:ext uri="{D42A27DB-BD31-4B8C-83A1-F6EECF244321}">
                <p14:modId xmlns:p14="http://schemas.microsoft.com/office/powerpoint/2010/main" val="102286224"/>
              </p:ext>
            </p:extLst>
          </p:nvPr>
        </p:nvGraphicFramePr>
        <p:xfrm>
          <a:off x="1295402" y="2088920"/>
          <a:ext cx="9601196" cy="35725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3608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625E-D43B-4DBF-B5E1-882A7D00B92B}"/>
              </a:ext>
            </a:extLst>
          </p:cNvPr>
          <p:cNvSpPr>
            <a:spLocks noGrp="1"/>
          </p:cNvSpPr>
          <p:nvPr>
            <p:ph type="title"/>
          </p:nvPr>
        </p:nvSpPr>
        <p:spPr>
          <a:xfrm>
            <a:off x="1295402" y="982133"/>
            <a:ext cx="9601196" cy="1090508"/>
          </a:xfrm>
        </p:spPr>
        <p:txBody>
          <a:bodyPr/>
          <a:lstStyle/>
          <a:p>
            <a:r>
              <a:rPr lang="en-US" dirty="0"/>
              <a:t>Catechesis- a Life Long Faith Journey</a:t>
            </a:r>
          </a:p>
        </p:txBody>
      </p:sp>
      <p:sp>
        <p:nvSpPr>
          <p:cNvPr id="3" name="Content Placeholder 2">
            <a:extLst>
              <a:ext uri="{FF2B5EF4-FFF2-40B4-BE49-F238E27FC236}">
                <a16:creationId xmlns:a16="http://schemas.microsoft.com/office/drawing/2014/main" id="{C713D543-2C0E-4F55-B21D-8B374486DDDA}"/>
              </a:ext>
            </a:extLst>
          </p:cNvPr>
          <p:cNvSpPr>
            <a:spLocks noGrp="1"/>
          </p:cNvSpPr>
          <p:nvPr>
            <p:ph idx="1"/>
          </p:nvPr>
        </p:nvSpPr>
        <p:spPr>
          <a:xfrm>
            <a:off x="1141476" y="2593848"/>
            <a:ext cx="9909048" cy="3828288"/>
          </a:xfrm>
        </p:spPr>
        <p:txBody>
          <a:bodyPr>
            <a:normAutofit fontScale="85000" lnSpcReduction="20000"/>
          </a:bodyPr>
          <a:lstStyle/>
          <a:p>
            <a:r>
              <a:rPr lang="en-US" sz="3500" dirty="0"/>
              <a:t>Catechesis communicates the heart of faith</a:t>
            </a:r>
          </a:p>
          <a:p>
            <a:r>
              <a:rPr lang="en-US" sz="3500" dirty="0"/>
              <a:t>Initiates those into the faith to discover the mystery of Christ</a:t>
            </a:r>
          </a:p>
          <a:p>
            <a:r>
              <a:rPr lang="en-US" sz="3500" dirty="0"/>
              <a:t>Symbols, rites and celebration create experiences which are physical and Emotional</a:t>
            </a:r>
          </a:p>
          <a:p>
            <a:r>
              <a:rPr lang="en-US" sz="3500" dirty="0"/>
              <a:t>Community provides the experience of communion given by God. This includes those who work in liturgy, charity, heads of ecclesial group, ordained ministers, revealing regeneration of faith in the whole community</a:t>
            </a:r>
          </a:p>
          <a:p>
            <a:pPr marL="0" indent="0">
              <a:buNone/>
            </a:pPr>
            <a:endParaRPr lang="en-US" sz="35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0447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Catechesis in the process of Evangelization</a:t>
            </a:r>
          </a:p>
        </p:txBody>
      </p:sp>
      <p:sp>
        <p:nvSpPr>
          <p:cNvPr id="3" name="Content Placeholder 2"/>
          <p:cNvSpPr>
            <a:spLocks noGrp="1"/>
          </p:cNvSpPr>
          <p:nvPr>
            <p:ph sz="half" idx="1"/>
          </p:nvPr>
        </p:nvSpPr>
        <p:spPr/>
        <p:txBody>
          <a:bodyPr/>
          <a:lstStyle/>
          <a:p>
            <a:r>
              <a:rPr lang="en-US" dirty="0"/>
              <a:t>Missionary action – call to faith</a:t>
            </a:r>
          </a:p>
          <a:p>
            <a:r>
              <a:rPr lang="en-US" dirty="0"/>
              <a:t>Mission to Baptize</a:t>
            </a:r>
          </a:p>
          <a:p>
            <a:r>
              <a:rPr lang="en-US" dirty="0"/>
              <a:t>Pastoral action – that nourishes it</a:t>
            </a:r>
          </a:p>
          <a:p>
            <a:endParaRPr lang="en-US" dirty="0"/>
          </a:p>
          <a:p>
            <a:endParaRPr lang="en-US" dirty="0"/>
          </a:p>
        </p:txBody>
      </p:sp>
      <p:sp>
        <p:nvSpPr>
          <p:cNvPr id="4" name="Content Placeholder 3"/>
          <p:cNvSpPr>
            <a:spLocks noGrp="1"/>
          </p:cNvSpPr>
          <p:nvPr>
            <p:ph sz="half" idx="2"/>
          </p:nvPr>
        </p:nvSpPr>
        <p:spPr/>
        <p:txBody>
          <a:bodyPr/>
          <a:lstStyle/>
          <a:p>
            <a:r>
              <a:rPr lang="en-US" dirty="0"/>
              <a:t>Faith </a:t>
            </a:r>
          </a:p>
          <a:p>
            <a:r>
              <a:rPr lang="en-US" dirty="0"/>
              <a:t>Hope </a:t>
            </a:r>
          </a:p>
          <a:p>
            <a:r>
              <a:rPr lang="en-US" dirty="0"/>
              <a:t>Charity</a:t>
            </a:r>
          </a:p>
          <a:p>
            <a:endParaRPr lang="en-US" dirty="0"/>
          </a:p>
          <a:p>
            <a:endParaRPr lang="en-US" dirty="0"/>
          </a:p>
        </p:txBody>
      </p:sp>
      <p:pic>
        <p:nvPicPr>
          <p:cNvPr id="11" name="Picture 10" descr="Logo&#10;&#10;Description automatically generated">
            <a:extLst>
              <a:ext uri="{FF2B5EF4-FFF2-40B4-BE49-F238E27FC236}">
                <a16:creationId xmlns:a16="http://schemas.microsoft.com/office/drawing/2014/main" id="{7E8E1CDD-2540-44EC-9D20-75C232C4C8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72830" y="3215130"/>
            <a:ext cx="4135228" cy="2713743"/>
          </a:xfrm>
          <a:prstGeom prst="rect">
            <a:avLst/>
          </a:prstGeom>
        </p:spPr>
      </p:pic>
      <p:sp>
        <p:nvSpPr>
          <p:cNvPr id="12" name="TextBox 11">
            <a:extLst>
              <a:ext uri="{FF2B5EF4-FFF2-40B4-BE49-F238E27FC236}">
                <a16:creationId xmlns:a16="http://schemas.microsoft.com/office/drawing/2014/main" id="{18944BDD-AC56-429C-B141-736B756AE5F2}"/>
              </a:ext>
            </a:extLst>
          </p:cNvPr>
          <p:cNvSpPr txBox="1"/>
          <p:nvPr/>
        </p:nvSpPr>
        <p:spPr>
          <a:xfrm>
            <a:off x="7372830" y="6099310"/>
            <a:ext cx="4135228" cy="230832"/>
          </a:xfrm>
          <a:prstGeom prst="rect">
            <a:avLst/>
          </a:prstGeom>
          <a:noFill/>
        </p:spPr>
        <p:txBody>
          <a:bodyPr wrap="square" rtlCol="0">
            <a:spAutoFit/>
          </a:bodyPr>
          <a:lstStyle/>
          <a:p>
            <a:r>
              <a:rPr lang="en-US" sz="900">
                <a:hlinkClick r:id="rId4" tooltip="https://www.freepngimg.com/png/41026-faith-download-free-image"/>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88406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Catechesis and ongoing formation</a:t>
            </a:r>
          </a:p>
        </p:txBody>
      </p:sp>
      <p:sp>
        <p:nvSpPr>
          <p:cNvPr id="3" name="Text Placeholder 2"/>
          <p:cNvSpPr>
            <a:spLocks noGrp="1"/>
          </p:cNvSpPr>
          <p:nvPr>
            <p:ph type="body" idx="1"/>
          </p:nvPr>
        </p:nvSpPr>
        <p:spPr/>
        <p:txBody>
          <a:bodyPr/>
          <a:lstStyle/>
          <a:p>
            <a:r>
              <a:rPr lang="en-US" sz="3600" dirty="0"/>
              <a:t>Catechetical Action</a:t>
            </a:r>
          </a:p>
        </p:txBody>
      </p:sp>
      <p:sp>
        <p:nvSpPr>
          <p:cNvPr id="4" name="Content Placeholder 3"/>
          <p:cNvSpPr>
            <a:spLocks noGrp="1"/>
          </p:cNvSpPr>
          <p:nvPr>
            <p:ph sz="half" idx="2"/>
          </p:nvPr>
        </p:nvSpPr>
        <p:spPr/>
        <p:txBody>
          <a:bodyPr>
            <a:normAutofit/>
          </a:bodyPr>
          <a:lstStyle/>
          <a:p>
            <a:r>
              <a:rPr lang="en-US" sz="3200" dirty="0"/>
              <a:t>Listening</a:t>
            </a:r>
          </a:p>
          <a:p>
            <a:r>
              <a:rPr lang="en-US" sz="3200" dirty="0"/>
              <a:t>Discernment</a:t>
            </a:r>
          </a:p>
          <a:p>
            <a:r>
              <a:rPr lang="en-US" sz="3200" dirty="0"/>
              <a:t>Purification</a:t>
            </a:r>
          </a:p>
        </p:txBody>
      </p:sp>
      <p:sp>
        <p:nvSpPr>
          <p:cNvPr id="5" name="Text Placeholder 4"/>
          <p:cNvSpPr>
            <a:spLocks noGrp="1"/>
          </p:cNvSpPr>
          <p:nvPr>
            <p:ph type="body" sz="quarter" idx="3"/>
          </p:nvPr>
        </p:nvSpPr>
        <p:spPr/>
        <p:txBody>
          <a:bodyPr/>
          <a:lstStyle/>
          <a:p>
            <a:r>
              <a:rPr lang="en-US" sz="3600" dirty="0"/>
              <a:t>Ongoing formation</a:t>
            </a:r>
          </a:p>
        </p:txBody>
      </p:sp>
      <p:sp>
        <p:nvSpPr>
          <p:cNvPr id="6" name="Content Placeholder 5"/>
          <p:cNvSpPr>
            <a:spLocks noGrp="1"/>
          </p:cNvSpPr>
          <p:nvPr>
            <p:ph sz="quarter" idx="4"/>
          </p:nvPr>
        </p:nvSpPr>
        <p:spPr/>
        <p:txBody>
          <a:bodyPr>
            <a:noAutofit/>
          </a:bodyPr>
          <a:lstStyle/>
          <a:p>
            <a:r>
              <a:rPr lang="en-US" sz="3200" dirty="0"/>
              <a:t>Knowledge of Sacred Scripture</a:t>
            </a:r>
          </a:p>
          <a:p>
            <a:r>
              <a:rPr lang="en-US" sz="3200" dirty="0"/>
              <a:t>Catechesis, Liturgy and Sacraments</a:t>
            </a:r>
          </a:p>
          <a:p>
            <a:r>
              <a:rPr lang="en-US" sz="3200" dirty="0"/>
              <a:t>Charitable Witness</a:t>
            </a:r>
          </a:p>
        </p:txBody>
      </p:sp>
    </p:spTree>
    <p:extLst>
      <p:ext uri="{BB962C8B-B14F-4D97-AF65-F5344CB8AC3E}">
        <p14:creationId xmlns:p14="http://schemas.microsoft.com/office/powerpoint/2010/main" val="247270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Catechesis</a:t>
            </a:r>
          </a:p>
        </p:txBody>
      </p:sp>
      <p:sp>
        <p:nvSpPr>
          <p:cNvPr id="3" name="Text Placeholder 2"/>
          <p:cNvSpPr>
            <a:spLocks noGrp="1"/>
          </p:cNvSpPr>
          <p:nvPr>
            <p:ph type="body" idx="1"/>
          </p:nvPr>
        </p:nvSpPr>
        <p:spPr>
          <a:xfrm>
            <a:off x="1293026" y="2397247"/>
            <a:ext cx="4718304" cy="576262"/>
          </a:xfrm>
        </p:spPr>
        <p:txBody>
          <a:bodyPr/>
          <a:lstStyle/>
          <a:p>
            <a:r>
              <a:rPr lang="en-US" sz="3200" dirty="0"/>
              <a:t>Encounter</a:t>
            </a:r>
          </a:p>
        </p:txBody>
      </p:sp>
      <p:sp>
        <p:nvSpPr>
          <p:cNvPr id="4" name="Content Placeholder 3"/>
          <p:cNvSpPr>
            <a:spLocks noGrp="1"/>
          </p:cNvSpPr>
          <p:nvPr>
            <p:ph sz="half" idx="2"/>
          </p:nvPr>
        </p:nvSpPr>
        <p:spPr>
          <a:xfrm>
            <a:off x="1293026" y="3005220"/>
            <a:ext cx="4718304" cy="2632605"/>
          </a:xfrm>
        </p:spPr>
        <p:txBody>
          <a:bodyPr>
            <a:noAutofit/>
          </a:bodyPr>
          <a:lstStyle/>
          <a:p>
            <a:r>
              <a:rPr lang="en-US" sz="3200" dirty="0"/>
              <a:t>Living encounter with Christ – heart , mind and senses</a:t>
            </a:r>
          </a:p>
          <a:p>
            <a:r>
              <a:rPr lang="en-US" sz="3200" dirty="0"/>
              <a:t>Creates spiritual transformation – to feel, think and act like Christ</a:t>
            </a:r>
          </a:p>
        </p:txBody>
      </p:sp>
      <p:sp>
        <p:nvSpPr>
          <p:cNvPr id="5" name="Text Placeholder 4"/>
          <p:cNvSpPr>
            <a:spLocks noGrp="1"/>
          </p:cNvSpPr>
          <p:nvPr>
            <p:ph type="body" sz="quarter" idx="3"/>
          </p:nvPr>
        </p:nvSpPr>
        <p:spPr>
          <a:xfrm>
            <a:off x="6096000" y="2397247"/>
            <a:ext cx="4718304" cy="576262"/>
          </a:xfrm>
        </p:spPr>
        <p:txBody>
          <a:bodyPr/>
          <a:lstStyle/>
          <a:p>
            <a:r>
              <a:rPr lang="en-US" sz="3200" dirty="0"/>
              <a:t>How?</a:t>
            </a:r>
          </a:p>
        </p:txBody>
      </p:sp>
      <p:sp>
        <p:nvSpPr>
          <p:cNvPr id="6" name="Content Placeholder 5"/>
          <p:cNvSpPr>
            <a:spLocks noGrp="1"/>
          </p:cNvSpPr>
          <p:nvPr>
            <p:ph sz="quarter" idx="4"/>
          </p:nvPr>
        </p:nvSpPr>
        <p:spPr>
          <a:xfrm>
            <a:off x="6096000" y="3116469"/>
            <a:ext cx="4718304" cy="2632605"/>
          </a:xfrm>
        </p:spPr>
        <p:txBody>
          <a:bodyPr>
            <a:normAutofit fontScale="92500" lnSpcReduction="20000"/>
          </a:bodyPr>
          <a:lstStyle/>
          <a:p>
            <a:r>
              <a:rPr lang="en-US" sz="3200" dirty="0"/>
              <a:t>Liturgical-sacramental experience</a:t>
            </a:r>
          </a:p>
          <a:p>
            <a:r>
              <a:rPr lang="en-US" sz="3200" dirty="0"/>
              <a:t>Affective relationships</a:t>
            </a:r>
          </a:p>
          <a:p>
            <a:r>
              <a:rPr lang="en-US" sz="3200" dirty="0"/>
              <a:t>Community Life</a:t>
            </a:r>
          </a:p>
          <a:p>
            <a:r>
              <a:rPr lang="en-US" sz="3200" dirty="0"/>
              <a:t>Service</a:t>
            </a:r>
          </a:p>
          <a:p>
            <a:endParaRPr lang="en-US" dirty="0"/>
          </a:p>
        </p:txBody>
      </p:sp>
    </p:spTree>
    <p:extLst>
      <p:ext uri="{BB962C8B-B14F-4D97-AF65-F5344CB8AC3E}">
        <p14:creationId xmlns:p14="http://schemas.microsoft.com/office/powerpoint/2010/main" val="428081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 of Catechesis</a:t>
            </a:r>
          </a:p>
        </p:txBody>
      </p:sp>
      <p:sp>
        <p:nvSpPr>
          <p:cNvPr id="3" name="Content Placeholder 2"/>
          <p:cNvSpPr>
            <a:spLocks noGrp="1"/>
          </p:cNvSpPr>
          <p:nvPr>
            <p:ph sz="half" idx="1"/>
          </p:nvPr>
        </p:nvSpPr>
        <p:spPr>
          <a:xfrm>
            <a:off x="1292352" y="2370748"/>
            <a:ext cx="4718304" cy="3310128"/>
          </a:xfrm>
        </p:spPr>
        <p:txBody>
          <a:bodyPr>
            <a:noAutofit/>
          </a:bodyPr>
          <a:lstStyle/>
          <a:p>
            <a:r>
              <a:rPr lang="en-US" sz="3200" dirty="0"/>
              <a:t>Know the mysteries of the kingdom</a:t>
            </a:r>
          </a:p>
          <a:p>
            <a:r>
              <a:rPr lang="en-US" sz="3200" dirty="0"/>
              <a:t>Teach them to pray</a:t>
            </a:r>
          </a:p>
          <a:p>
            <a:r>
              <a:rPr lang="en-US" sz="3200" dirty="0"/>
              <a:t>Gospel values</a:t>
            </a:r>
          </a:p>
          <a:p>
            <a:r>
              <a:rPr lang="en-US" sz="3200" dirty="0"/>
              <a:t>Life in communion</a:t>
            </a:r>
          </a:p>
          <a:p>
            <a:r>
              <a:rPr lang="en-US" sz="3200" dirty="0"/>
              <a:t>Mission</a:t>
            </a:r>
          </a:p>
        </p:txBody>
      </p:sp>
      <p:sp>
        <p:nvSpPr>
          <p:cNvPr id="4" name="Content Placeholder 3"/>
          <p:cNvSpPr>
            <a:spLocks noGrp="1"/>
          </p:cNvSpPr>
          <p:nvPr>
            <p:ph sz="half" idx="2"/>
          </p:nvPr>
        </p:nvSpPr>
        <p:spPr/>
        <p:txBody>
          <a:bodyPr>
            <a:normAutofit/>
          </a:bodyPr>
          <a:lstStyle/>
          <a:p>
            <a:r>
              <a:rPr lang="en-US" sz="3200" dirty="0"/>
              <a:t>Foster knowledge and explore the Christian message- Content</a:t>
            </a:r>
          </a:p>
          <a:p>
            <a:r>
              <a:rPr lang="en-US" sz="3200" dirty="0"/>
              <a:t>Experience of Faith</a:t>
            </a:r>
          </a:p>
          <a:p>
            <a:r>
              <a:rPr lang="en-US" sz="3200" dirty="0"/>
              <a:t>Liturgical celebrations</a:t>
            </a:r>
          </a:p>
          <a:p>
            <a:endParaRPr lang="en-US" dirty="0"/>
          </a:p>
        </p:txBody>
      </p:sp>
    </p:spTree>
    <p:extLst>
      <p:ext uri="{BB962C8B-B14F-4D97-AF65-F5344CB8AC3E}">
        <p14:creationId xmlns:p14="http://schemas.microsoft.com/office/powerpoint/2010/main" val="74417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Forming for life in Christ</a:t>
            </a:r>
          </a:p>
        </p:txBody>
      </p:sp>
      <p:sp>
        <p:nvSpPr>
          <p:cNvPr id="3" name="Content Placeholder 2"/>
          <p:cNvSpPr>
            <a:spLocks noGrp="1"/>
          </p:cNvSpPr>
          <p:nvPr>
            <p:ph sz="half" idx="1"/>
          </p:nvPr>
        </p:nvSpPr>
        <p:spPr>
          <a:xfrm>
            <a:off x="1292352" y="2488954"/>
            <a:ext cx="4718304" cy="3310128"/>
          </a:xfrm>
        </p:spPr>
        <p:txBody>
          <a:bodyPr>
            <a:noAutofit/>
          </a:bodyPr>
          <a:lstStyle/>
          <a:p>
            <a:r>
              <a:rPr lang="en-US" sz="2800" dirty="0"/>
              <a:t>The Beatitudes are the Christian’s identity Card</a:t>
            </a:r>
          </a:p>
          <a:p>
            <a:r>
              <a:rPr lang="en-US" sz="2800" dirty="0"/>
              <a:t>Formation of moral conscience</a:t>
            </a:r>
          </a:p>
          <a:p>
            <a:r>
              <a:rPr lang="en-US" sz="2800" dirty="0"/>
              <a:t>Impart with a vocation background, commitment to love as Christ did.</a:t>
            </a:r>
          </a:p>
        </p:txBody>
      </p:sp>
      <p:sp>
        <p:nvSpPr>
          <p:cNvPr id="4" name="Content Placeholder 3"/>
          <p:cNvSpPr>
            <a:spLocks noGrp="1"/>
          </p:cNvSpPr>
          <p:nvPr>
            <p:ph sz="half" idx="2"/>
          </p:nvPr>
        </p:nvSpPr>
        <p:spPr>
          <a:xfrm>
            <a:off x="6010657" y="2397509"/>
            <a:ext cx="5631216" cy="3517543"/>
          </a:xfrm>
        </p:spPr>
        <p:txBody>
          <a:bodyPr>
            <a:noAutofit/>
          </a:bodyPr>
          <a:lstStyle/>
          <a:p>
            <a:r>
              <a:rPr lang="en-US" sz="2800" dirty="0"/>
              <a:t>Prayer – develop the contemplative dimension of the Christian experience. </a:t>
            </a:r>
          </a:p>
          <a:p>
            <a:r>
              <a:rPr lang="en-US" sz="2800" dirty="0"/>
              <a:t>Pray with Jesus and like Him: Adoration, praise, thanksgiving, confidence, supplication and awe of his Glory</a:t>
            </a:r>
          </a:p>
          <a:p>
            <a:r>
              <a:rPr lang="en-US" sz="2800" dirty="0"/>
              <a:t>Personal, liturgical and community</a:t>
            </a:r>
          </a:p>
        </p:txBody>
      </p:sp>
    </p:spTree>
    <p:extLst>
      <p:ext uri="{BB962C8B-B14F-4D97-AF65-F5344CB8AC3E}">
        <p14:creationId xmlns:p14="http://schemas.microsoft.com/office/powerpoint/2010/main" val="124956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05349" y="545592"/>
            <a:ext cx="4467394" cy="5681037"/>
          </a:xfrm>
        </p:spPr>
      </p:pic>
      <p:sp>
        <p:nvSpPr>
          <p:cNvPr id="4" name="Content Placeholder 3"/>
          <p:cNvSpPr>
            <a:spLocks noGrp="1"/>
          </p:cNvSpPr>
          <p:nvPr>
            <p:ph sz="half" idx="2"/>
          </p:nvPr>
        </p:nvSpPr>
        <p:spPr/>
        <p:txBody>
          <a:bodyPr>
            <a:normAutofit/>
          </a:bodyPr>
          <a:lstStyle/>
          <a:p>
            <a:r>
              <a:rPr lang="en-US" sz="2800" dirty="0" err="1"/>
              <a:t>Eph</a:t>
            </a:r>
            <a:r>
              <a:rPr lang="en-US" sz="2800" dirty="0"/>
              <a:t> 1:4-”Chose us in him before the foundation of the world, that we should be holy and blameless before him. He destined us in love to be his sons through Jesus Christ.”</a:t>
            </a:r>
          </a:p>
        </p:txBody>
      </p:sp>
    </p:spTree>
    <p:extLst>
      <p:ext uri="{BB962C8B-B14F-4D97-AF65-F5344CB8AC3E}">
        <p14:creationId xmlns:p14="http://schemas.microsoft.com/office/powerpoint/2010/main" val="266577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03D21C-E557-4DBE-99B8-0893028109FF}"/>
              </a:ext>
            </a:extLst>
          </p:cNvPr>
          <p:cNvSpPr>
            <a:spLocks noGrp="1"/>
          </p:cNvSpPr>
          <p:nvPr>
            <p:ph type="body" sz="half" idx="2"/>
          </p:nvPr>
        </p:nvSpPr>
        <p:spPr>
          <a:xfrm>
            <a:off x="-122472" y="1040815"/>
            <a:ext cx="4108214" cy="4035876"/>
          </a:xfrm>
        </p:spPr>
        <p:txBody>
          <a:bodyPr vert="horz" lIns="91440" tIns="45720" rIns="91440" bIns="45720" rtlCol="0" anchor="t">
            <a:noAutofit/>
          </a:bodyPr>
          <a:lstStyle/>
          <a:p>
            <a:pPr lvl="2"/>
            <a:r>
              <a:rPr lang="en-US" sz="3600" dirty="0">
                <a:solidFill>
                  <a:srgbClr val="262626"/>
                </a:solidFill>
              </a:rPr>
              <a:t>Accompaniment. What does this mean to you? </a:t>
            </a:r>
          </a:p>
          <a:p>
            <a:pPr lvl="2"/>
            <a:r>
              <a:rPr lang="en-US" sz="3600" dirty="0">
                <a:solidFill>
                  <a:srgbClr val="262626"/>
                </a:solidFill>
              </a:rPr>
              <a:t>How can this change how someone feels?</a:t>
            </a:r>
          </a:p>
        </p:txBody>
      </p:sp>
      <p:pic>
        <p:nvPicPr>
          <p:cNvPr id="6" name="Picture Placeholder 5" descr="Icon&#10;&#10;Description automatically generated">
            <a:extLst>
              <a:ext uri="{FF2B5EF4-FFF2-40B4-BE49-F238E27FC236}">
                <a16:creationId xmlns:a16="http://schemas.microsoft.com/office/drawing/2014/main" id="{68D7E917-B97E-4AF8-880C-5F303EF7076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7175"/>
          <a:stretch/>
        </p:blipFill>
        <p:spPr>
          <a:xfrm>
            <a:off x="5435910" y="1174653"/>
            <a:ext cx="6098041" cy="4457646"/>
          </a:xfrm>
          <a:prstGeom prst="rect">
            <a:avLst/>
          </a:prstGeom>
        </p:spPr>
      </p:pic>
      <p:sp>
        <p:nvSpPr>
          <p:cNvPr id="7" name="TextBox 6">
            <a:extLst>
              <a:ext uri="{FF2B5EF4-FFF2-40B4-BE49-F238E27FC236}">
                <a16:creationId xmlns:a16="http://schemas.microsoft.com/office/drawing/2014/main" id="{7B74D1CB-DAC7-4E22-B315-62AF9AB39D5E}"/>
              </a:ext>
            </a:extLst>
          </p:cNvPr>
          <p:cNvSpPr txBox="1"/>
          <p:nvPr/>
        </p:nvSpPr>
        <p:spPr>
          <a:xfrm>
            <a:off x="9329501" y="5432244"/>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2016.igem.org/Team:Kyoto/Integrated_Practi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itle 8">
            <a:extLst>
              <a:ext uri="{FF2B5EF4-FFF2-40B4-BE49-F238E27FC236}">
                <a16:creationId xmlns:a16="http://schemas.microsoft.com/office/drawing/2014/main" id="{8E4779C9-16F8-466A-9E01-289F18853056}"/>
              </a:ext>
            </a:extLst>
          </p:cNvPr>
          <p:cNvSpPr>
            <a:spLocks noGrp="1"/>
          </p:cNvSpPr>
          <p:nvPr>
            <p:ph type="title"/>
          </p:nvPr>
        </p:nvSpPr>
        <p:spPr>
          <a:xfrm>
            <a:off x="5292135" y="0"/>
            <a:ext cx="6241816" cy="1040814"/>
          </a:xfrm>
        </p:spPr>
        <p:txBody>
          <a:bodyPr/>
          <a:lstStyle/>
          <a:p>
            <a:r>
              <a:rPr lang="en-US" dirty="0"/>
              <a:t>Let’s Discuss</a:t>
            </a:r>
          </a:p>
        </p:txBody>
      </p:sp>
    </p:spTree>
    <p:extLst>
      <p:ext uri="{BB962C8B-B14F-4D97-AF65-F5344CB8AC3E}">
        <p14:creationId xmlns:p14="http://schemas.microsoft.com/office/powerpoint/2010/main" val="283258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3" name="Picture 2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997528" y="982132"/>
            <a:ext cx="4094017" cy="1610665"/>
          </a:xfrm>
        </p:spPr>
        <p:txBody>
          <a:bodyPr vert="horz" lIns="91440" tIns="45720" rIns="91440" bIns="45720" rtlCol="0" anchor="b">
            <a:normAutofit/>
          </a:bodyPr>
          <a:lstStyle/>
          <a:p>
            <a:r>
              <a:rPr lang="en-US" sz="4800" dirty="0">
                <a:solidFill>
                  <a:srgbClr val="262626"/>
                </a:solidFill>
              </a:rPr>
              <a:t>Sources of Catechesis</a:t>
            </a:r>
          </a:p>
        </p:txBody>
      </p:sp>
      <p:sp>
        <p:nvSpPr>
          <p:cNvPr id="3" name="Content Placeholder 2"/>
          <p:cNvSpPr>
            <a:spLocks noGrp="1"/>
          </p:cNvSpPr>
          <p:nvPr>
            <p:ph sz="half" idx="1"/>
          </p:nvPr>
        </p:nvSpPr>
        <p:spPr>
          <a:xfrm>
            <a:off x="997528" y="3145823"/>
            <a:ext cx="4094017" cy="2610741"/>
          </a:xfrm>
        </p:spPr>
        <p:txBody>
          <a:bodyPr vert="horz" lIns="91440" tIns="45720" rIns="91440" bIns="45720" rtlCol="0" anchor="t">
            <a:noAutofit/>
          </a:bodyPr>
          <a:lstStyle/>
          <a:p>
            <a:pPr marL="0" indent="0" algn="ctr">
              <a:buNone/>
            </a:pPr>
            <a:r>
              <a:rPr lang="en-US" sz="3600" kern="1200" cap="none" dirty="0">
                <a:solidFill>
                  <a:srgbClr val="000000"/>
                </a:solidFill>
                <a:effectLst/>
                <a:latin typeface="+mn-lt"/>
                <a:ea typeface="+mn-ea"/>
                <a:cs typeface="+mn-cs"/>
              </a:rPr>
              <a:t>Everything is traced back to the Word of God, especially Sacred Scripture and Tradition</a:t>
            </a:r>
          </a:p>
        </p:txBody>
      </p:sp>
      <p:pic>
        <p:nvPicPr>
          <p:cNvPr id="6" name="Content Placeholder 5" descr="A picture containing outdoor, person, group, people&#10;&#10;Description automatically generated">
            <a:extLst>
              <a:ext uri="{FF2B5EF4-FFF2-40B4-BE49-F238E27FC236}">
                <a16:creationId xmlns:a16="http://schemas.microsoft.com/office/drawing/2014/main" id="{3685AC2C-0819-4A55-B2E3-4C39EA4E13ED}"/>
              </a:ext>
            </a:extLst>
          </p:cNvPr>
          <p:cNvPicPr>
            <a:picLocks noGrp="1" noChangeAspect="1"/>
          </p:cNvPicPr>
          <p:nvPr>
            <p:ph sz="half" idx="2"/>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418668" y="1353088"/>
            <a:ext cx="5469466" cy="4151821"/>
          </a:xfrm>
          <a:prstGeom prst="rect">
            <a:avLst/>
          </a:prstGeom>
          <a:ln w="57150" cmpd="thickThin">
            <a:solidFill>
              <a:srgbClr val="7F7F7F"/>
            </a:solidFill>
            <a:miter lim="800000"/>
          </a:ln>
        </p:spPr>
      </p:pic>
      <p:sp>
        <p:nvSpPr>
          <p:cNvPr id="7" name="TextBox 6">
            <a:extLst>
              <a:ext uri="{FF2B5EF4-FFF2-40B4-BE49-F238E27FC236}">
                <a16:creationId xmlns:a16="http://schemas.microsoft.com/office/drawing/2014/main" id="{CA078309-15D3-4A19-B362-D876126CBA56}"/>
              </a:ext>
            </a:extLst>
          </p:cNvPr>
          <p:cNvSpPr txBox="1"/>
          <p:nvPr/>
        </p:nvSpPr>
        <p:spPr>
          <a:xfrm>
            <a:off x="8550635" y="5304854"/>
            <a:ext cx="233749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9" tooltip="http://en.wikipedia.org/wiki/catechesi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74701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 name="Picture 17">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8">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1" name="Picture 20">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3" name="Straight Connector 22">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5" name="Rectangle 24">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 name="Picture 27">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705C9F4-F545-4F3C-A02A-2A51B8D93F8E}"/>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4000" dirty="0">
                <a:solidFill>
                  <a:srgbClr val="262626"/>
                </a:solidFill>
              </a:rPr>
              <a:t>The Magisterium</a:t>
            </a:r>
            <a:br>
              <a:rPr lang="en-US" sz="2800" dirty="0">
                <a:solidFill>
                  <a:srgbClr val="262626"/>
                </a:solidFill>
              </a:rPr>
            </a:br>
            <a:endParaRPr lang="en-US" sz="2800" dirty="0">
              <a:solidFill>
                <a:srgbClr val="262626"/>
              </a:solidFill>
            </a:endParaRPr>
          </a:p>
        </p:txBody>
      </p:sp>
      <p:cxnSp>
        <p:nvCxnSpPr>
          <p:cNvPr id="33" name="Straight Connector 32">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608A58DD-5F9F-445A-ABAB-CB9F1A5FB5B7}"/>
              </a:ext>
            </a:extLst>
          </p:cNvPr>
          <p:cNvSpPr>
            <a:spLocks noGrp="1"/>
          </p:cNvSpPr>
          <p:nvPr>
            <p:ph sz="half" idx="2"/>
          </p:nvPr>
        </p:nvSpPr>
        <p:spPr>
          <a:xfrm>
            <a:off x="1295401" y="2493774"/>
            <a:ext cx="3660057" cy="3382094"/>
          </a:xfrm>
        </p:spPr>
        <p:txBody>
          <a:bodyPr vert="horz" lIns="91440" tIns="45720" rIns="91440" bIns="45720" rtlCol="0" anchor="t">
            <a:normAutofit/>
          </a:bodyPr>
          <a:lstStyle/>
          <a:p>
            <a:pPr marL="0" indent="0" algn="ctr">
              <a:buNone/>
            </a:pPr>
            <a:r>
              <a:rPr lang="en-US" sz="3600" dirty="0">
                <a:solidFill>
                  <a:srgbClr val="262626"/>
                </a:solidFill>
              </a:rPr>
              <a:t>Preserves</a:t>
            </a:r>
          </a:p>
          <a:p>
            <a:pPr marL="0" indent="0" algn="ctr">
              <a:buNone/>
            </a:pPr>
            <a:r>
              <a:rPr lang="en-US" sz="3600" dirty="0">
                <a:solidFill>
                  <a:srgbClr val="262626"/>
                </a:solidFill>
              </a:rPr>
              <a:t>Interprets</a:t>
            </a:r>
          </a:p>
          <a:p>
            <a:pPr marL="0" indent="0" algn="ctr">
              <a:buNone/>
            </a:pPr>
            <a:r>
              <a:rPr lang="en-US" sz="3600" dirty="0">
                <a:solidFill>
                  <a:srgbClr val="262626"/>
                </a:solidFill>
              </a:rPr>
              <a:t>Transmits the deposit of Faith</a:t>
            </a:r>
          </a:p>
        </p:txBody>
      </p:sp>
      <p:pic>
        <p:nvPicPr>
          <p:cNvPr id="11" name="Content Placeholder 10" descr="A person in a white robe shaking hands with a person in a red robe&#10;&#10;Description automatically generated with low confidence">
            <a:extLst>
              <a:ext uri="{FF2B5EF4-FFF2-40B4-BE49-F238E27FC236}">
                <a16:creationId xmlns:a16="http://schemas.microsoft.com/office/drawing/2014/main" id="{9DDC1EEB-CE03-4B95-B1FB-3E19271F6A4B}"/>
              </a:ext>
            </a:extLst>
          </p:cNvPr>
          <p:cNvPicPr>
            <a:picLocks noGrp="1" noChangeAspect="1"/>
          </p:cNvPicPr>
          <p:nvPr>
            <p:ph sz="half" idx="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418668" y="1719790"/>
            <a:ext cx="5469466" cy="3418416"/>
          </a:xfrm>
          <a:prstGeom prst="rect">
            <a:avLst/>
          </a:prstGeom>
          <a:ln w="57150" cmpd="thickThin">
            <a:solidFill>
              <a:srgbClr val="7F7F7F"/>
            </a:solidFill>
            <a:miter lim="800000"/>
          </a:ln>
        </p:spPr>
      </p:pic>
      <p:sp>
        <p:nvSpPr>
          <p:cNvPr id="12" name="TextBox 11">
            <a:extLst>
              <a:ext uri="{FF2B5EF4-FFF2-40B4-BE49-F238E27FC236}">
                <a16:creationId xmlns:a16="http://schemas.microsoft.com/office/drawing/2014/main" id="{58B6E930-508C-4523-A9AE-9C686B85F8C6}"/>
              </a:ext>
            </a:extLst>
          </p:cNvPr>
          <p:cNvSpPr txBox="1"/>
          <p:nvPr/>
        </p:nvSpPr>
        <p:spPr>
          <a:xfrm>
            <a:off x="8361481" y="4938151"/>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www.catholicsarenotchristians.com/houstongalveston-cardinal-is-raided-by-poli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23800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279D240-2C33-4295-9145-58738ADCABCF}"/>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dirty="0"/>
              <a:t>Liturgy</a:t>
            </a:r>
          </a:p>
        </p:txBody>
      </p:sp>
      <p:sp>
        <p:nvSpPr>
          <p:cNvPr id="27" name="Rectangle 2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indoor, cup, decorative, glass&#10;&#10;Description automatically generated">
            <a:extLst>
              <a:ext uri="{FF2B5EF4-FFF2-40B4-BE49-F238E27FC236}">
                <a16:creationId xmlns:a16="http://schemas.microsoft.com/office/drawing/2014/main" id="{8F74131D-63A5-406D-86CF-AAC17D219EBA}"/>
              </a:ext>
            </a:extLst>
          </p:cNvPr>
          <p:cNvPicPr>
            <a:picLocks noGrp="1" noChangeAspect="1"/>
          </p:cNvPicPr>
          <p:nvPr>
            <p:ph sz="half" idx="2"/>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8687" r="-2" b="-2"/>
          <a:stretch/>
        </p:blipFill>
        <p:spPr>
          <a:xfrm>
            <a:off x="1412683" y="1410208"/>
            <a:ext cx="5278777" cy="3858780"/>
          </a:xfrm>
          <a:prstGeom prst="rect">
            <a:avLst/>
          </a:prstGeom>
        </p:spPr>
      </p:pic>
      <p:cxnSp>
        <p:nvCxnSpPr>
          <p:cNvPr id="29" name="Straight Connector 2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AFF26E7-177A-4BFA-BA46-967B5B7E8512}"/>
              </a:ext>
            </a:extLst>
          </p:cNvPr>
          <p:cNvSpPr>
            <a:spLocks noGrp="1"/>
          </p:cNvSpPr>
          <p:nvPr>
            <p:ph sz="half" idx="1"/>
          </p:nvPr>
        </p:nvSpPr>
        <p:spPr>
          <a:xfrm>
            <a:off x="7279900" y="2456437"/>
            <a:ext cx="4056342" cy="3318936"/>
          </a:xfrm>
        </p:spPr>
        <p:txBody>
          <a:bodyPr vert="horz" lIns="91440" tIns="45720" rIns="91440" bIns="45720" rtlCol="0" anchor="t">
            <a:noAutofit/>
          </a:bodyPr>
          <a:lstStyle/>
          <a:p>
            <a:r>
              <a:rPr lang="en-US" sz="2800" dirty="0"/>
              <a:t>Bringing to life the experience of God’s love</a:t>
            </a:r>
          </a:p>
          <a:p>
            <a:r>
              <a:rPr lang="en-US" sz="2800" dirty="0"/>
              <a:t>Source and summit of Christian life</a:t>
            </a:r>
          </a:p>
          <a:p>
            <a:r>
              <a:rPr lang="en-US" sz="2800" dirty="0"/>
              <a:t>Encounter between the catechized and the community celebrating the mystery</a:t>
            </a:r>
          </a:p>
        </p:txBody>
      </p:sp>
    </p:spTree>
    <p:extLst>
      <p:ext uri="{BB962C8B-B14F-4D97-AF65-F5344CB8AC3E}">
        <p14:creationId xmlns:p14="http://schemas.microsoft.com/office/powerpoint/2010/main" val="5364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7" name="Straight Connector 3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9" name="Rectangle 3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2" name="Picture 4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3" name="Rectangle 4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5" name="Picture 4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ED17C1E-4AAD-420C-8670-D1A33C844569}"/>
              </a:ext>
            </a:extLst>
          </p:cNvPr>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sz="4100" b="1"/>
              <a:t>Saints, Martyrs, Christian Culture</a:t>
            </a:r>
          </a:p>
        </p:txBody>
      </p:sp>
      <p:sp>
        <p:nvSpPr>
          <p:cNvPr id="47" name="Rectangle 4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wearing a hat&#10;&#10;Description automatically generated with medium confidence">
            <a:extLst>
              <a:ext uri="{FF2B5EF4-FFF2-40B4-BE49-F238E27FC236}">
                <a16:creationId xmlns:a16="http://schemas.microsoft.com/office/drawing/2014/main" id="{515DAD96-0EB5-4D1C-AAAC-F150C04C7A0C}"/>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465"/>
          <a:stretch/>
        </p:blipFill>
        <p:spPr>
          <a:xfrm>
            <a:off x="1412683" y="1410208"/>
            <a:ext cx="3876801" cy="3858780"/>
          </a:xfrm>
          <a:prstGeom prst="rect">
            <a:avLst/>
          </a:prstGeom>
        </p:spPr>
      </p:pic>
      <p:cxnSp>
        <p:nvCxnSpPr>
          <p:cNvPr id="49" name="Straight Connector 4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23FF176-EA9C-4DE8-8CC6-CF20436BBD6A}"/>
              </a:ext>
            </a:extLst>
          </p:cNvPr>
          <p:cNvSpPr>
            <a:spLocks noGrp="1"/>
          </p:cNvSpPr>
          <p:nvPr>
            <p:ph sz="half" idx="1"/>
          </p:nvPr>
        </p:nvSpPr>
        <p:spPr>
          <a:xfrm>
            <a:off x="6094412" y="2556932"/>
            <a:ext cx="4802184" cy="3318936"/>
          </a:xfrm>
        </p:spPr>
        <p:txBody>
          <a:bodyPr vert="horz" lIns="91440" tIns="45720" rIns="91440" bIns="45720" rtlCol="0" anchor="t">
            <a:normAutofit/>
          </a:bodyPr>
          <a:lstStyle/>
          <a:p>
            <a:r>
              <a:rPr lang="en-US"/>
              <a:t>Telling Stories</a:t>
            </a:r>
          </a:p>
          <a:p>
            <a:r>
              <a:rPr lang="en-US"/>
              <a:t>Testimonies of life and death for the Lord</a:t>
            </a:r>
          </a:p>
          <a:p>
            <a:r>
              <a:rPr lang="en-US"/>
              <a:t>Teachers of the Faith</a:t>
            </a:r>
          </a:p>
        </p:txBody>
      </p:sp>
      <p:sp>
        <p:nvSpPr>
          <p:cNvPr id="7" name="TextBox 6">
            <a:extLst>
              <a:ext uri="{FF2B5EF4-FFF2-40B4-BE49-F238E27FC236}">
                <a16:creationId xmlns:a16="http://schemas.microsoft.com/office/drawing/2014/main" id="{FC8AC852-B300-4523-9D6F-E4D1BDACFF28}"/>
              </a:ext>
            </a:extLst>
          </p:cNvPr>
          <p:cNvSpPr txBox="1"/>
          <p:nvPr/>
        </p:nvSpPr>
        <p:spPr>
          <a:xfrm>
            <a:off x="3085034" y="5068933"/>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henspark.com/best-lists/10-of-the-famous-religious-figures-and-founders-20121015.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735381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0C6D-A84E-41B8-8037-EAC3F79A0652}"/>
              </a:ext>
            </a:extLst>
          </p:cNvPr>
          <p:cNvSpPr>
            <a:spLocks noGrp="1"/>
          </p:cNvSpPr>
          <p:nvPr>
            <p:ph type="title"/>
          </p:nvPr>
        </p:nvSpPr>
        <p:spPr/>
        <p:txBody>
          <a:bodyPr/>
          <a:lstStyle/>
          <a:p>
            <a:r>
              <a:rPr lang="en-US" dirty="0"/>
              <a:t>Christian Culture</a:t>
            </a:r>
          </a:p>
        </p:txBody>
      </p:sp>
      <p:sp>
        <p:nvSpPr>
          <p:cNvPr id="3" name="Content Placeholder 2">
            <a:extLst>
              <a:ext uri="{FF2B5EF4-FFF2-40B4-BE49-F238E27FC236}">
                <a16:creationId xmlns:a16="http://schemas.microsoft.com/office/drawing/2014/main" id="{DB70A79E-0981-4634-BD92-2E75E11ED99C}"/>
              </a:ext>
            </a:extLst>
          </p:cNvPr>
          <p:cNvSpPr>
            <a:spLocks noGrp="1"/>
          </p:cNvSpPr>
          <p:nvPr>
            <p:ph sz="half" idx="1"/>
          </p:nvPr>
        </p:nvSpPr>
        <p:spPr/>
        <p:txBody>
          <a:bodyPr>
            <a:noAutofit/>
          </a:bodyPr>
          <a:lstStyle/>
          <a:p>
            <a:r>
              <a:rPr lang="en-US" sz="3200" dirty="0"/>
              <a:t>Awareness of the centrality of Jesus and of his Gospel</a:t>
            </a:r>
          </a:p>
          <a:p>
            <a:r>
              <a:rPr lang="en-US" sz="3200" dirty="0"/>
              <a:t>Vehicle for proclaiming the Gospel</a:t>
            </a:r>
          </a:p>
          <a:p>
            <a:r>
              <a:rPr lang="en-US" sz="3200" dirty="0"/>
              <a:t>Beauty of Sacred scripture</a:t>
            </a:r>
          </a:p>
        </p:txBody>
      </p:sp>
      <p:pic>
        <p:nvPicPr>
          <p:cNvPr id="8" name="Content Placeholder 7" descr="A picture containing website&#10;&#10;Description automatically generated">
            <a:extLst>
              <a:ext uri="{FF2B5EF4-FFF2-40B4-BE49-F238E27FC236}">
                <a16:creationId xmlns:a16="http://schemas.microsoft.com/office/drawing/2014/main" id="{BFE58CB5-065A-4B0C-B675-D79BA158E2E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80303" y="2560320"/>
            <a:ext cx="4413249" cy="3309937"/>
          </a:xfrm>
        </p:spPr>
      </p:pic>
      <p:sp>
        <p:nvSpPr>
          <p:cNvPr id="9" name="TextBox 8">
            <a:extLst>
              <a:ext uri="{FF2B5EF4-FFF2-40B4-BE49-F238E27FC236}">
                <a16:creationId xmlns:a16="http://schemas.microsoft.com/office/drawing/2014/main" id="{246CABD1-3C89-4FF9-BD7F-3536C1B317D2}"/>
              </a:ext>
            </a:extLst>
          </p:cNvPr>
          <p:cNvSpPr txBox="1"/>
          <p:nvPr/>
        </p:nvSpPr>
        <p:spPr>
          <a:xfrm>
            <a:off x="6480303" y="5870257"/>
            <a:ext cx="4413249" cy="230832"/>
          </a:xfrm>
          <a:prstGeom prst="rect">
            <a:avLst/>
          </a:prstGeom>
          <a:noFill/>
        </p:spPr>
        <p:txBody>
          <a:bodyPr wrap="square" rtlCol="0">
            <a:spAutoFit/>
          </a:bodyPr>
          <a:lstStyle/>
          <a:p>
            <a:r>
              <a:rPr lang="en-US" sz="900">
                <a:hlinkClick r:id="rId4" tooltip="https://blog.ufuomaee.org/christianity-traditions-and-sacraments/"/>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733810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03D21C-E557-4DBE-99B8-0893028109FF}"/>
              </a:ext>
            </a:extLst>
          </p:cNvPr>
          <p:cNvSpPr>
            <a:spLocks noGrp="1"/>
          </p:cNvSpPr>
          <p:nvPr>
            <p:ph type="body" sz="half" idx="2"/>
          </p:nvPr>
        </p:nvSpPr>
        <p:spPr>
          <a:xfrm>
            <a:off x="0" y="1174653"/>
            <a:ext cx="4724400" cy="4035876"/>
          </a:xfrm>
        </p:spPr>
        <p:txBody>
          <a:bodyPr vert="horz" lIns="91440" tIns="45720" rIns="91440" bIns="45720" rtlCol="0" anchor="t">
            <a:noAutofit/>
          </a:bodyPr>
          <a:lstStyle/>
          <a:p>
            <a:pPr lvl="2"/>
            <a:r>
              <a:rPr lang="en-US" sz="3600" dirty="0">
                <a:solidFill>
                  <a:srgbClr val="262626"/>
                </a:solidFill>
              </a:rPr>
              <a:t>How do we include all of these: Sacred Scripture, Tradition, Liturgy, Saints, into our current Christian Culture and make a difference with Catechesis?</a:t>
            </a:r>
          </a:p>
        </p:txBody>
      </p:sp>
      <p:pic>
        <p:nvPicPr>
          <p:cNvPr id="6" name="Picture Placeholder 5" descr="Icon&#10;&#10;Description automatically generated">
            <a:extLst>
              <a:ext uri="{FF2B5EF4-FFF2-40B4-BE49-F238E27FC236}">
                <a16:creationId xmlns:a16="http://schemas.microsoft.com/office/drawing/2014/main" id="{68D7E917-B97E-4AF8-880C-5F303EF7076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7175"/>
          <a:stretch/>
        </p:blipFill>
        <p:spPr>
          <a:xfrm>
            <a:off x="5435910" y="1174653"/>
            <a:ext cx="6098041" cy="4457646"/>
          </a:xfrm>
          <a:prstGeom prst="rect">
            <a:avLst/>
          </a:prstGeom>
        </p:spPr>
      </p:pic>
      <p:sp>
        <p:nvSpPr>
          <p:cNvPr id="7" name="TextBox 6">
            <a:extLst>
              <a:ext uri="{FF2B5EF4-FFF2-40B4-BE49-F238E27FC236}">
                <a16:creationId xmlns:a16="http://schemas.microsoft.com/office/drawing/2014/main" id="{7B74D1CB-DAC7-4E22-B315-62AF9AB39D5E}"/>
              </a:ext>
            </a:extLst>
          </p:cNvPr>
          <p:cNvSpPr txBox="1"/>
          <p:nvPr/>
        </p:nvSpPr>
        <p:spPr>
          <a:xfrm>
            <a:off x="9329501" y="5432244"/>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2016.igem.org/Team:Kyoto/Integrated_Practi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itle 8">
            <a:extLst>
              <a:ext uri="{FF2B5EF4-FFF2-40B4-BE49-F238E27FC236}">
                <a16:creationId xmlns:a16="http://schemas.microsoft.com/office/drawing/2014/main" id="{8E4779C9-16F8-466A-9E01-289F18853056}"/>
              </a:ext>
            </a:extLst>
          </p:cNvPr>
          <p:cNvSpPr>
            <a:spLocks noGrp="1"/>
          </p:cNvSpPr>
          <p:nvPr>
            <p:ph type="title"/>
          </p:nvPr>
        </p:nvSpPr>
        <p:spPr>
          <a:xfrm>
            <a:off x="5292135" y="0"/>
            <a:ext cx="6241816" cy="1040814"/>
          </a:xfrm>
        </p:spPr>
        <p:txBody>
          <a:bodyPr/>
          <a:lstStyle/>
          <a:p>
            <a:r>
              <a:rPr lang="en-US" dirty="0"/>
              <a:t>Let’s Discuss</a:t>
            </a:r>
          </a:p>
        </p:txBody>
      </p:sp>
    </p:spTree>
    <p:extLst>
      <p:ext uri="{BB962C8B-B14F-4D97-AF65-F5344CB8AC3E}">
        <p14:creationId xmlns:p14="http://schemas.microsoft.com/office/powerpoint/2010/main" val="174225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 name="Straight Connector 17">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3" name="Picture 22">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42CF83-F8E7-47F7-91C3-ECC864F4027C}"/>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4400" dirty="0"/>
              <a:t>The Catechist</a:t>
            </a:r>
          </a:p>
        </p:txBody>
      </p:sp>
      <p:cxnSp>
        <p:nvCxnSpPr>
          <p:cNvPr id="28" name="Straight Connector 27">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BFDCB97D-02AF-4229-A431-CA2B75A1A940}"/>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r>
              <a:rPr lang="en-US" sz="3600" dirty="0"/>
              <a:t>Identity and Vocation of the Catechist</a:t>
            </a:r>
          </a:p>
        </p:txBody>
      </p:sp>
      <p:pic>
        <p:nvPicPr>
          <p:cNvPr id="6" name="Picture Placeholder 5" descr="A picture containing clothes, several&#10;&#10;Description automatically generated">
            <a:extLst>
              <a:ext uri="{FF2B5EF4-FFF2-40B4-BE49-F238E27FC236}">
                <a16:creationId xmlns:a16="http://schemas.microsoft.com/office/drawing/2014/main" id="{9946C4A5-5A91-44EC-8071-87C074294973}"/>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4233"/>
          <a:stretch/>
        </p:blipFill>
        <p:spPr>
          <a:xfrm>
            <a:off x="5418668" y="982131"/>
            <a:ext cx="5469466" cy="4893735"/>
          </a:xfrm>
          <a:prstGeom prst="rect">
            <a:avLst/>
          </a:prstGeom>
          <a:ln w="57150" cmpd="thickThin">
            <a:solidFill>
              <a:schemeClr val="tx1">
                <a:lumMod val="50000"/>
                <a:lumOff val="50000"/>
              </a:schemeClr>
            </a:solidFill>
            <a:miter lim="800000"/>
          </a:ln>
        </p:spPr>
      </p:pic>
      <p:sp>
        <p:nvSpPr>
          <p:cNvPr id="7" name="TextBox 6">
            <a:extLst>
              <a:ext uri="{FF2B5EF4-FFF2-40B4-BE49-F238E27FC236}">
                <a16:creationId xmlns:a16="http://schemas.microsoft.com/office/drawing/2014/main" id="{C2D3C191-11D8-465B-B448-36052C2635C5}"/>
              </a:ext>
            </a:extLst>
          </p:cNvPr>
          <p:cNvSpPr txBox="1"/>
          <p:nvPr/>
        </p:nvSpPr>
        <p:spPr>
          <a:xfrm>
            <a:off x="8395144" y="5675811"/>
            <a:ext cx="249299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www.torchofthefaith.com/page.php?4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25360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0933-6811-4B45-878C-B570F9E17B5F}"/>
              </a:ext>
            </a:extLst>
          </p:cNvPr>
          <p:cNvSpPr>
            <a:spLocks noGrp="1"/>
          </p:cNvSpPr>
          <p:nvPr>
            <p:ph type="title"/>
          </p:nvPr>
        </p:nvSpPr>
        <p:spPr>
          <a:xfrm>
            <a:off x="976262" y="1041400"/>
            <a:ext cx="6241816" cy="1371600"/>
          </a:xfrm>
        </p:spPr>
        <p:txBody>
          <a:bodyPr>
            <a:noAutofit/>
          </a:bodyPr>
          <a:lstStyle/>
          <a:p>
            <a:r>
              <a:rPr lang="en-US" sz="4400" dirty="0"/>
              <a:t>The Bishop as first Catechist</a:t>
            </a:r>
          </a:p>
        </p:txBody>
      </p:sp>
      <p:pic>
        <p:nvPicPr>
          <p:cNvPr id="6" name="Picture Placeholder 5" descr="A picture containing person&#10;&#10;Description automatically generated">
            <a:extLst>
              <a:ext uri="{FF2B5EF4-FFF2-40B4-BE49-F238E27FC236}">
                <a16:creationId xmlns:a16="http://schemas.microsoft.com/office/drawing/2014/main" id="{00910A73-106A-4085-99B9-958B859A4B63}"/>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335" r="24335"/>
          <a:stretch>
            <a:fillRect/>
          </a:stretch>
        </p:blipFill>
        <p:spPr/>
      </p:pic>
      <p:sp>
        <p:nvSpPr>
          <p:cNvPr id="4" name="Text Placeholder 3">
            <a:extLst>
              <a:ext uri="{FF2B5EF4-FFF2-40B4-BE49-F238E27FC236}">
                <a16:creationId xmlns:a16="http://schemas.microsoft.com/office/drawing/2014/main" id="{0DDDB0AE-866E-4526-9B75-5EBB86655237}"/>
              </a:ext>
            </a:extLst>
          </p:cNvPr>
          <p:cNvSpPr>
            <a:spLocks noGrp="1"/>
          </p:cNvSpPr>
          <p:nvPr>
            <p:ph type="body" sz="half" idx="2"/>
          </p:nvPr>
        </p:nvSpPr>
        <p:spPr>
          <a:xfrm>
            <a:off x="1125900" y="2831686"/>
            <a:ext cx="6241816" cy="1828800"/>
          </a:xfrm>
        </p:spPr>
        <p:txBody>
          <a:bodyPr>
            <a:noAutofit/>
          </a:bodyPr>
          <a:lstStyle/>
          <a:p>
            <a:pPr algn="l"/>
            <a:r>
              <a:rPr lang="en-US" sz="3200" dirty="0"/>
              <a:t>The Priest in Catechesis</a:t>
            </a:r>
          </a:p>
          <a:p>
            <a:pPr algn="l"/>
            <a:r>
              <a:rPr lang="en-US" sz="3200" dirty="0"/>
              <a:t>Consecrated Persons in Catechesis</a:t>
            </a:r>
          </a:p>
          <a:p>
            <a:pPr algn="l"/>
            <a:r>
              <a:rPr lang="en-US" sz="3200" dirty="0"/>
              <a:t>Lay Catechists</a:t>
            </a:r>
          </a:p>
          <a:p>
            <a:pPr algn="l"/>
            <a:r>
              <a:rPr lang="en-US" sz="3200" dirty="0"/>
              <a:t>Parents</a:t>
            </a:r>
          </a:p>
          <a:p>
            <a:pPr algn="l"/>
            <a:r>
              <a:rPr lang="en-US" sz="3200" dirty="0"/>
              <a:t>God parents</a:t>
            </a:r>
          </a:p>
        </p:txBody>
      </p:sp>
      <p:sp>
        <p:nvSpPr>
          <p:cNvPr id="7" name="TextBox 6">
            <a:extLst>
              <a:ext uri="{FF2B5EF4-FFF2-40B4-BE49-F238E27FC236}">
                <a16:creationId xmlns:a16="http://schemas.microsoft.com/office/drawing/2014/main" id="{31C34209-3789-430C-A1CB-13BC2F810472}"/>
              </a:ext>
            </a:extLst>
          </p:cNvPr>
          <p:cNvSpPr txBox="1"/>
          <p:nvPr/>
        </p:nvSpPr>
        <p:spPr>
          <a:xfrm>
            <a:off x="8094831" y="5816600"/>
            <a:ext cx="3063347" cy="230832"/>
          </a:xfrm>
          <a:prstGeom prst="rect">
            <a:avLst/>
          </a:prstGeom>
          <a:noFill/>
        </p:spPr>
        <p:txBody>
          <a:bodyPr wrap="square" rtlCol="0">
            <a:spAutoFit/>
          </a:bodyPr>
          <a:lstStyle/>
          <a:p>
            <a:r>
              <a:rPr lang="en-US" sz="900">
                <a:hlinkClick r:id="rId4" tooltip="https://commons.wikimedia.org/wiki/File:Jos%C3%A9_Horacio_G%C3%B3mez.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264387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 name="Straight Connector 17">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3" name="Picture 22">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26B5E84-E666-4D6D-876D-74915AB8E1D3}"/>
              </a:ext>
            </a:extLst>
          </p:cNvPr>
          <p:cNvSpPr>
            <a:spLocks noGrp="1"/>
          </p:cNvSpPr>
          <p:nvPr>
            <p:ph type="title"/>
          </p:nvPr>
        </p:nvSpPr>
        <p:spPr>
          <a:xfrm>
            <a:off x="1295402" y="982133"/>
            <a:ext cx="3660056" cy="903828"/>
          </a:xfrm>
        </p:spPr>
        <p:txBody>
          <a:bodyPr vert="horz" lIns="91440" tIns="45720" rIns="91440" bIns="45720" rtlCol="0" anchor="b">
            <a:noAutofit/>
          </a:bodyPr>
          <a:lstStyle/>
          <a:p>
            <a:r>
              <a:rPr lang="en-US" sz="3200" dirty="0"/>
              <a:t>The Formation of Catechists</a:t>
            </a:r>
          </a:p>
        </p:txBody>
      </p:sp>
      <p:cxnSp>
        <p:nvCxnSpPr>
          <p:cNvPr id="28" name="Straight Connector 27">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7862456-84EA-4AA7-B401-14F2A7A176F1}"/>
              </a:ext>
            </a:extLst>
          </p:cNvPr>
          <p:cNvSpPr>
            <a:spLocks noGrp="1"/>
          </p:cNvSpPr>
          <p:nvPr>
            <p:ph sz="half" idx="1"/>
          </p:nvPr>
        </p:nvSpPr>
        <p:spPr>
          <a:xfrm>
            <a:off x="1295401" y="2258494"/>
            <a:ext cx="5469466" cy="3617374"/>
          </a:xfrm>
        </p:spPr>
        <p:txBody>
          <a:bodyPr vert="horz" lIns="91440" tIns="45720" rIns="91440" bIns="45720" rtlCol="0" anchor="t">
            <a:noAutofit/>
          </a:bodyPr>
          <a:lstStyle/>
          <a:p>
            <a:r>
              <a:rPr lang="en-US" sz="3200" dirty="0"/>
              <a:t>Witness</a:t>
            </a:r>
          </a:p>
          <a:p>
            <a:r>
              <a:rPr lang="en-US" sz="3200" dirty="0"/>
              <a:t>Missionary Disciples</a:t>
            </a:r>
          </a:p>
          <a:p>
            <a:r>
              <a:rPr lang="en-US" sz="3200" dirty="0"/>
              <a:t>Accompany and Educate</a:t>
            </a:r>
          </a:p>
          <a:p>
            <a:r>
              <a:rPr lang="en-US" sz="3200" dirty="0"/>
              <a:t>Attitude of </a:t>
            </a:r>
            <a:r>
              <a:rPr lang="en-US" sz="3200" dirty="0" err="1"/>
              <a:t>docibilitas</a:t>
            </a:r>
            <a:r>
              <a:rPr lang="en-US" sz="3200" dirty="0"/>
              <a:t> and self-formation</a:t>
            </a:r>
          </a:p>
          <a:p>
            <a:r>
              <a:rPr lang="en-US" sz="3200" dirty="0"/>
              <a:t>Learn by doing</a:t>
            </a:r>
          </a:p>
        </p:txBody>
      </p:sp>
      <p:pic>
        <p:nvPicPr>
          <p:cNvPr id="6" name="Content Placeholder 5" descr="A picture containing text, clipart&#10;&#10;Description automatically generated">
            <a:extLst>
              <a:ext uri="{FF2B5EF4-FFF2-40B4-BE49-F238E27FC236}">
                <a16:creationId xmlns:a16="http://schemas.microsoft.com/office/drawing/2014/main" id="{077C07EC-7617-4DC1-940A-7401D35C2842}"/>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66" r="7358" b="-1"/>
          <a:stretch/>
        </p:blipFill>
        <p:spPr>
          <a:xfrm>
            <a:off x="6981672" y="1741344"/>
            <a:ext cx="4382335" cy="3921038"/>
          </a:xfrm>
          <a:prstGeom prst="rect">
            <a:avLst/>
          </a:prstGeom>
          <a:ln w="57150" cmpd="thickThin">
            <a:solidFill>
              <a:schemeClr val="tx1">
                <a:lumMod val="50000"/>
                <a:lumOff val="50000"/>
              </a:schemeClr>
            </a:solidFill>
            <a:miter lim="800000"/>
          </a:ln>
        </p:spPr>
      </p:pic>
      <p:sp>
        <p:nvSpPr>
          <p:cNvPr id="7" name="TextBox 6">
            <a:extLst>
              <a:ext uri="{FF2B5EF4-FFF2-40B4-BE49-F238E27FC236}">
                <a16:creationId xmlns:a16="http://schemas.microsoft.com/office/drawing/2014/main" id="{AB2DBA76-4C04-4668-B529-F3F800D05610}"/>
              </a:ext>
            </a:extLst>
          </p:cNvPr>
          <p:cNvSpPr txBox="1"/>
          <p:nvPr/>
        </p:nvSpPr>
        <p:spPr>
          <a:xfrm>
            <a:off x="8528194" y="5675811"/>
            <a:ext cx="235994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revistaventanaabierta.es/implementar-una-tertulia-literaria-dialogica-en-secundari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10251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Dwelling among us</a:t>
            </a: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416374" y="2560638"/>
            <a:ext cx="2482452" cy="3309937"/>
          </a:xfrm>
        </p:spPr>
      </p:pic>
      <p:sp>
        <p:nvSpPr>
          <p:cNvPr id="4" name="Content Placeholder 3"/>
          <p:cNvSpPr>
            <a:spLocks noGrp="1"/>
          </p:cNvSpPr>
          <p:nvPr>
            <p:ph sz="half" idx="2"/>
          </p:nvPr>
        </p:nvSpPr>
        <p:spPr/>
        <p:txBody>
          <a:bodyPr>
            <a:normAutofit/>
          </a:bodyPr>
          <a:lstStyle/>
          <a:p>
            <a:r>
              <a:rPr lang="en-US" sz="2800" dirty="0"/>
              <a:t>Reveals the secrets of God</a:t>
            </a:r>
          </a:p>
          <a:p>
            <a:r>
              <a:rPr lang="en-US" sz="2800" dirty="0"/>
              <a:t>Fulfills the work of salvation</a:t>
            </a:r>
          </a:p>
          <a:p>
            <a:r>
              <a:rPr lang="en-US" sz="2800" dirty="0"/>
              <a:t>Divine testimony that God is with us to free us from the darkness of sin and death and raise us up to life eternal.</a:t>
            </a:r>
          </a:p>
        </p:txBody>
      </p:sp>
    </p:spTree>
    <p:extLst>
      <p:ext uri="{BB962C8B-B14F-4D97-AF65-F5344CB8AC3E}">
        <p14:creationId xmlns:p14="http://schemas.microsoft.com/office/powerpoint/2010/main" val="4109956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4238-0855-4AD1-A38B-691D06696071}"/>
              </a:ext>
            </a:extLst>
          </p:cNvPr>
          <p:cNvSpPr>
            <a:spLocks noGrp="1"/>
          </p:cNvSpPr>
          <p:nvPr>
            <p:ph type="title"/>
          </p:nvPr>
        </p:nvSpPr>
        <p:spPr/>
        <p:txBody>
          <a:bodyPr/>
          <a:lstStyle/>
          <a:p>
            <a:r>
              <a:rPr lang="en-US" dirty="0"/>
              <a:t>Dimension of Formation</a:t>
            </a:r>
          </a:p>
        </p:txBody>
      </p:sp>
      <p:sp>
        <p:nvSpPr>
          <p:cNvPr id="3" name="Text Placeholder 2">
            <a:extLst>
              <a:ext uri="{FF2B5EF4-FFF2-40B4-BE49-F238E27FC236}">
                <a16:creationId xmlns:a16="http://schemas.microsoft.com/office/drawing/2014/main" id="{A8FFA0AC-0D42-4228-991D-18309BDC7CDA}"/>
              </a:ext>
            </a:extLst>
          </p:cNvPr>
          <p:cNvSpPr>
            <a:spLocks noGrp="1"/>
          </p:cNvSpPr>
          <p:nvPr>
            <p:ph type="body" idx="1"/>
          </p:nvPr>
        </p:nvSpPr>
        <p:spPr/>
        <p:txBody>
          <a:bodyPr/>
          <a:lstStyle/>
          <a:p>
            <a:r>
              <a:rPr lang="en-US" dirty="0"/>
              <a:t>To Be</a:t>
            </a:r>
          </a:p>
        </p:txBody>
      </p:sp>
      <p:sp>
        <p:nvSpPr>
          <p:cNvPr id="4" name="Content Placeholder 3">
            <a:extLst>
              <a:ext uri="{FF2B5EF4-FFF2-40B4-BE49-F238E27FC236}">
                <a16:creationId xmlns:a16="http://schemas.microsoft.com/office/drawing/2014/main" id="{371122B8-7613-48A5-B81E-8A60F414EE90}"/>
              </a:ext>
            </a:extLst>
          </p:cNvPr>
          <p:cNvSpPr>
            <a:spLocks noGrp="1"/>
          </p:cNvSpPr>
          <p:nvPr>
            <p:ph sz="half" idx="2"/>
          </p:nvPr>
        </p:nvSpPr>
        <p:spPr/>
        <p:txBody>
          <a:bodyPr/>
          <a:lstStyle/>
          <a:p>
            <a:r>
              <a:rPr lang="en-US" dirty="0"/>
              <a:t>Being a catechist</a:t>
            </a:r>
          </a:p>
          <a:p>
            <a:r>
              <a:rPr lang="en-US" dirty="0"/>
              <a:t>Acting as a catechist</a:t>
            </a:r>
          </a:p>
          <a:p>
            <a:r>
              <a:rPr lang="en-US" dirty="0"/>
              <a:t>Protect everyone</a:t>
            </a:r>
          </a:p>
          <a:p>
            <a:r>
              <a:rPr lang="en-US" dirty="0"/>
              <a:t>Teacher</a:t>
            </a:r>
          </a:p>
          <a:p>
            <a:r>
              <a:rPr lang="en-US" dirty="0"/>
              <a:t>Educator and communicator</a:t>
            </a:r>
          </a:p>
          <a:p>
            <a:endParaRPr lang="en-US" dirty="0"/>
          </a:p>
        </p:txBody>
      </p:sp>
      <p:pic>
        <p:nvPicPr>
          <p:cNvPr id="8" name="Content Placeholder 7" descr="A group of people sitting at a table&#10;&#10;Description automatically generated with low confidence">
            <a:extLst>
              <a:ext uri="{FF2B5EF4-FFF2-40B4-BE49-F238E27FC236}">
                <a16:creationId xmlns:a16="http://schemas.microsoft.com/office/drawing/2014/main" id="{4972A4F3-EEF6-47B3-9165-19B54ACE30CE}"/>
              </a:ext>
            </a:extLst>
          </p:cNvPr>
          <p:cNvPicPr>
            <a:picLocks noGrp="1" noChangeAspect="1"/>
          </p:cNvPicPr>
          <p:nvPr>
            <p:ph sz="quarter" idx="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80138" y="3446270"/>
            <a:ext cx="4718050" cy="2226061"/>
          </a:xfrm>
        </p:spPr>
      </p:pic>
      <p:sp>
        <p:nvSpPr>
          <p:cNvPr id="9" name="TextBox 8">
            <a:extLst>
              <a:ext uri="{FF2B5EF4-FFF2-40B4-BE49-F238E27FC236}">
                <a16:creationId xmlns:a16="http://schemas.microsoft.com/office/drawing/2014/main" id="{F81B7357-9BD2-44A9-B0AB-E65FE48AF1DF}"/>
              </a:ext>
            </a:extLst>
          </p:cNvPr>
          <p:cNvSpPr txBox="1"/>
          <p:nvPr/>
        </p:nvSpPr>
        <p:spPr>
          <a:xfrm>
            <a:off x="6180138" y="5672331"/>
            <a:ext cx="4718050" cy="230832"/>
          </a:xfrm>
          <a:prstGeom prst="rect">
            <a:avLst/>
          </a:prstGeom>
          <a:noFill/>
        </p:spPr>
        <p:txBody>
          <a:bodyPr wrap="square" rtlCol="0">
            <a:spAutoFit/>
          </a:bodyPr>
          <a:lstStyle/>
          <a:p>
            <a:r>
              <a:rPr lang="en-US" sz="900">
                <a:hlinkClick r:id="rId4" tooltip="http://www.ghrfoundation.org/catholic-schools.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750902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510AC1-8871-4B02-9EAF-3FC9FCE1FBDF}"/>
              </a:ext>
            </a:extLst>
          </p:cNvPr>
          <p:cNvSpPr>
            <a:spLocks noGrp="1"/>
          </p:cNvSpPr>
          <p:nvPr>
            <p:ph type="title"/>
          </p:nvPr>
        </p:nvSpPr>
        <p:spPr>
          <a:xfrm>
            <a:off x="1055599" y="1055077"/>
            <a:ext cx="2532909" cy="4794578"/>
          </a:xfrm>
        </p:spPr>
        <p:txBody>
          <a:bodyPr>
            <a:normAutofit/>
          </a:bodyPr>
          <a:lstStyle/>
          <a:p>
            <a:r>
              <a:rPr lang="en-US" dirty="0">
                <a:solidFill>
                  <a:srgbClr val="262626"/>
                </a:solidFill>
              </a:rPr>
              <a:t>What it means to be a Catechist</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0B17B07-A906-40D1-BEE9-0B1A531C72A8}"/>
              </a:ext>
            </a:extLst>
          </p:cNvPr>
          <p:cNvGraphicFramePr>
            <a:graphicFrameLocks noGrp="1"/>
          </p:cNvGraphicFramePr>
          <p:nvPr>
            <p:ph idx="1"/>
            <p:extLst>
              <p:ext uri="{D42A27DB-BD31-4B8C-83A1-F6EECF244321}">
                <p14:modId xmlns:p14="http://schemas.microsoft.com/office/powerpoint/2010/main" val="1509961551"/>
              </p:ext>
            </p:extLst>
          </p:nvPr>
        </p:nvGraphicFramePr>
        <p:xfrm>
          <a:off x="5219700" y="209550"/>
          <a:ext cx="6486162" cy="6648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2714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03D21C-E557-4DBE-99B8-0893028109FF}"/>
              </a:ext>
            </a:extLst>
          </p:cNvPr>
          <p:cNvSpPr>
            <a:spLocks noGrp="1"/>
          </p:cNvSpPr>
          <p:nvPr>
            <p:ph type="body" sz="half" idx="2"/>
          </p:nvPr>
        </p:nvSpPr>
        <p:spPr>
          <a:xfrm>
            <a:off x="0" y="1174653"/>
            <a:ext cx="4724400" cy="4035876"/>
          </a:xfrm>
        </p:spPr>
        <p:txBody>
          <a:bodyPr vert="horz" lIns="91440" tIns="45720" rIns="91440" bIns="45720" rtlCol="0" anchor="t">
            <a:noAutofit/>
          </a:bodyPr>
          <a:lstStyle/>
          <a:p>
            <a:pPr lvl="2"/>
            <a:r>
              <a:rPr lang="en-US" sz="3600" dirty="0">
                <a:solidFill>
                  <a:srgbClr val="262626"/>
                </a:solidFill>
              </a:rPr>
              <a:t>What is the most important thing we can do as a Catechist? </a:t>
            </a:r>
          </a:p>
        </p:txBody>
      </p:sp>
      <p:pic>
        <p:nvPicPr>
          <p:cNvPr id="6" name="Picture Placeholder 5" descr="Icon&#10;&#10;Description automatically generated">
            <a:extLst>
              <a:ext uri="{FF2B5EF4-FFF2-40B4-BE49-F238E27FC236}">
                <a16:creationId xmlns:a16="http://schemas.microsoft.com/office/drawing/2014/main" id="{68D7E917-B97E-4AF8-880C-5F303EF7076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7175"/>
          <a:stretch/>
        </p:blipFill>
        <p:spPr>
          <a:xfrm>
            <a:off x="5435910" y="1174653"/>
            <a:ext cx="6098041" cy="4457646"/>
          </a:xfrm>
          <a:prstGeom prst="rect">
            <a:avLst/>
          </a:prstGeom>
        </p:spPr>
      </p:pic>
      <p:sp>
        <p:nvSpPr>
          <p:cNvPr id="7" name="TextBox 6">
            <a:extLst>
              <a:ext uri="{FF2B5EF4-FFF2-40B4-BE49-F238E27FC236}">
                <a16:creationId xmlns:a16="http://schemas.microsoft.com/office/drawing/2014/main" id="{7B74D1CB-DAC7-4E22-B315-62AF9AB39D5E}"/>
              </a:ext>
            </a:extLst>
          </p:cNvPr>
          <p:cNvSpPr txBox="1"/>
          <p:nvPr/>
        </p:nvSpPr>
        <p:spPr>
          <a:xfrm>
            <a:off x="9329501" y="5432244"/>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2016.igem.org/Team:Kyoto/Integrated_Practi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itle 8">
            <a:extLst>
              <a:ext uri="{FF2B5EF4-FFF2-40B4-BE49-F238E27FC236}">
                <a16:creationId xmlns:a16="http://schemas.microsoft.com/office/drawing/2014/main" id="{8E4779C9-16F8-466A-9E01-289F18853056}"/>
              </a:ext>
            </a:extLst>
          </p:cNvPr>
          <p:cNvSpPr>
            <a:spLocks noGrp="1"/>
          </p:cNvSpPr>
          <p:nvPr>
            <p:ph type="title"/>
          </p:nvPr>
        </p:nvSpPr>
        <p:spPr>
          <a:xfrm>
            <a:off x="5292135" y="0"/>
            <a:ext cx="6241816" cy="1040814"/>
          </a:xfrm>
        </p:spPr>
        <p:txBody>
          <a:bodyPr/>
          <a:lstStyle/>
          <a:p>
            <a:r>
              <a:rPr lang="en-US" dirty="0"/>
              <a:t>Let’s Discuss</a:t>
            </a:r>
          </a:p>
        </p:txBody>
      </p:sp>
    </p:spTree>
    <p:extLst>
      <p:ext uri="{BB962C8B-B14F-4D97-AF65-F5344CB8AC3E}">
        <p14:creationId xmlns:p14="http://schemas.microsoft.com/office/powerpoint/2010/main" val="304533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8720-DCC6-4400-A604-5AC3B01F7FBE}"/>
              </a:ext>
            </a:extLst>
          </p:cNvPr>
          <p:cNvSpPr>
            <a:spLocks noGrp="1"/>
          </p:cNvSpPr>
          <p:nvPr>
            <p:ph type="title"/>
          </p:nvPr>
        </p:nvSpPr>
        <p:spPr/>
        <p:txBody>
          <a:bodyPr/>
          <a:lstStyle/>
          <a:p>
            <a:r>
              <a:rPr lang="en-US" dirty="0"/>
              <a:t>To Summarize</a:t>
            </a:r>
          </a:p>
        </p:txBody>
      </p:sp>
      <p:sp>
        <p:nvSpPr>
          <p:cNvPr id="4" name="Content Placeholder 3">
            <a:extLst>
              <a:ext uri="{FF2B5EF4-FFF2-40B4-BE49-F238E27FC236}">
                <a16:creationId xmlns:a16="http://schemas.microsoft.com/office/drawing/2014/main" id="{BBC7B734-657E-4B32-9CE0-C0D4F272F8E5}"/>
              </a:ext>
            </a:extLst>
          </p:cNvPr>
          <p:cNvSpPr>
            <a:spLocks noGrp="1"/>
          </p:cNvSpPr>
          <p:nvPr>
            <p:ph sz="half" idx="2"/>
          </p:nvPr>
        </p:nvSpPr>
        <p:spPr>
          <a:xfrm>
            <a:off x="1104900" y="2692928"/>
            <a:ext cx="4718304" cy="2632605"/>
          </a:xfrm>
        </p:spPr>
        <p:txBody>
          <a:bodyPr>
            <a:normAutofit fontScale="47500" lnSpcReduction="20000"/>
          </a:bodyPr>
          <a:lstStyle/>
          <a:p>
            <a:pPr marL="0" indent="0">
              <a:buNone/>
            </a:pPr>
            <a:r>
              <a:rPr lang="en-US" sz="3800" dirty="0"/>
              <a:t>We are to proclaim the Christian message:</a:t>
            </a:r>
          </a:p>
          <a:p>
            <a:r>
              <a:rPr lang="en-US" sz="3800" dirty="0"/>
              <a:t>As a witness to the loving presence and communication of God</a:t>
            </a:r>
          </a:p>
          <a:p>
            <a:r>
              <a:rPr lang="en-US" sz="3800" dirty="0"/>
              <a:t>By accompaniment and education in the faith</a:t>
            </a:r>
          </a:p>
          <a:p>
            <a:r>
              <a:rPr lang="en-US" sz="3800" dirty="0"/>
              <a:t>Through contemplation and study of writings inspired by the Holy Spirit</a:t>
            </a:r>
          </a:p>
          <a:p>
            <a:r>
              <a:rPr lang="en-US" sz="3800" dirty="0"/>
              <a:t>By works, by preaching</a:t>
            </a:r>
          </a:p>
          <a:p>
            <a:endParaRPr lang="en-US" dirty="0"/>
          </a:p>
        </p:txBody>
      </p:sp>
      <p:sp>
        <p:nvSpPr>
          <p:cNvPr id="6" name="Content Placeholder 5">
            <a:extLst>
              <a:ext uri="{FF2B5EF4-FFF2-40B4-BE49-F238E27FC236}">
                <a16:creationId xmlns:a16="http://schemas.microsoft.com/office/drawing/2014/main" id="{F2342F06-6B31-45C4-AE91-BBDFEFE6A905}"/>
              </a:ext>
            </a:extLst>
          </p:cNvPr>
          <p:cNvSpPr>
            <a:spLocks noGrp="1"/>
          </p:cNvSpPr>
          <p:nvPr>
            <p:ph sz="quarter" idx="4"/>
          </p:nvPr>
        </p:nvSpPr>
        <p:spPr>
          <a:xfrm>
            <a:off x="6096000" y="2559577"/>
            <a:ext cx="4718304" cy="2632605"/>
          </a:xfrm>
        </p:spPr>
        <p:txBody>
          <a:bodyPr>
            <a:noAutofit/>
          </a:bodyPr>
          <a:lstStyle/>
          <a:p>
            <a:r>
              <a:rPr lang="en-US" sz="2000" dirty="0"/>
              <a:t>Understand there are various steps in the faith formation process</a:t>
            </a:r>
          </a:p>
          <a:p>
            <a:r>
              <a:rPr lang="en-US" sz="2000" dirty="0"/>
              <a:t>Faith formation is a lifelong Journey</a:t>
            </a:r>
          </a:p>
          <a:p>
            <a:r>
              <a:rPr lang="en-US" sz="2000" dirty="0"/>
              <a:t>We can evangelize through our own personal witness</a:t>
            </a:r>
          </a:p>
          <a:p>
            <a:r>
              <a:rPr lang="en-US" sz="2000" dirty="0"/>
              <a:t>We can be missionaries- understanding that in each place there are different socio-economic situations</a:t>
            </a:r>
          </a:p>
          <a:p>
            <a:r>
              <a:rPr lang="en-US" sz="2000" dirty="0"/>
              <a:t>We need to be relational, create affective relationships</a:t>
            </a:r>
          </a:p>
        </p:txBody>
      </p:sp>
    </p:spTree>
    <p:extLst>
      <p:ext uri="{BB962C8B-B14F-4D97-AF65-F5344CB8AC3E}">
        <p14:creationId xmlns:p14="http://schemas.microsoft.com/office/powerpoint/2010/main" val="373588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30441"/>
            <a:ext cx="5334000" cy="1050018"/>
          </a:xfrm>
        </p:spPr>
        <p:txBody>
          <a:bodyPr/>
          <a:lstStyle/>
          <a:p>
            <a:r>
              <a:rPr lang="en-US" dirty="0"/>
              <a:t>Christian message: </a:t>
            </a:r>
          </a:p>
        </p:txBody>
      </p:sp>
      <p:sp>
        <p:nvSpPr>
          <p:cNvPr id="3" name="Content Placeholder 2"/>
          <p:cNvSpPr>
            <a:spLocks noGrp="1"/>
          </p:cNvSpPr>
          <p:nvPr>
            <p:ph sz="half" idx="1"/>
          </p:nvPr>
        </p:nvSpPr>
        <p:spPr>
          <a:xfrm>
            <a:off x="993648" y="2704011"/>
            <a:ext cx="4718304" cy="3310128"/>
          </a:xfrm>
        </p:spPr>
        <p:txBody>
          <a:bodyPr>
            <a:normAutofit/>
          </a:bodyPr>
          <a:lstStyle/>
          <a:p>
            <a:r>
              <a:rPr lang="en-US" sz="2800" dirty="0"/>
              <a:t>The kingdom of God </a:t>
            </a:r>
          </a:p>
          <a:p>
            <a:r>
              <a:rPr lang="en-US" sz="2800" dirty="0"/>
              <a:t>Jesus Christ is the manifestation of God’s mercy and the call to Love</a:t>
            </a:r>
          </a:p>
          <a:p>
            <a:r>
              <a:rPr lang="en-US" sz="2800" dirty="0"/>
              <a:t>Holy Spirit given to us to fulfill the work of salvation</a:t>
            </a:r>
          </a:p>
        </p:txBody>
      </p:sp>
      <p:sp>
        <p:nvSpPr>
          <p:cNvPr id="4" name="Content Placeholder 3"/>
          <p:cNvSpPr>
            <a:spLocks noGrp="1"/>
          </p:cNvSpPr>
          <p:nvPr>
            <p:ph sz="half" idx="2"/>
          </p:nvPr>
        </p:nvSpPr>
        <p:spPr>
          <a:xfrm>
            <a:off x="6019801" y="2429691"/>
            <a:ext cx="5823856" cy="3310128"/>
          </a:xfrm>
        </p:spPr>
        <p:txBody>
          <a:bodyPr>
            <a:noAutofit/>
          </a:bodyPr>
          <a:lstStyle/>
          <a:p>
            <a:pPr marL="0" indent="0">
              <a:buNone/>
            </a:pPr>
            <a:r>
              <a:rPr lang="en-US" sz="2800" dirty="0"/>
              <a:t>Mk 16:15  “Proclaim”</a:t>
            </a:r>
          </a:p>
          <a:p>
            <a:pPr marL="0" indent="0">
              <a:buNone/>
            </a:pPr>
            <a:r>
              <a:rPr lang="en-US" sz="2800" dirty="0"/>
              <a:t>Mt 28:19-20 “make disciples, baptizing and teaching”</a:t>
            </a:r>
          </a:p>
          <a:p>
            <a:pPr marL="0" indent="0">
              <a:buNone/>
            </a:pPr>
            <a:r>
              <a:rPr lang="en-US" sz="2800" dirty="0"/>
              <a:t>Acts 1:8 “you shall be witnesses’</a:t>
            </a:r>
          </a:p>
          <a:p>
            <a:pPr marL="0" indent="0">
              <a:buNone/>
            </a:pPr>
            <a:r>
              <a:rPr lang="en-US" sz="2800" dirty="0"/>
              <a:t>Lk 22:19 “Do this in remembrance of me”</a:t>
            </a:r>
          </a:p>
          <a:p>
            <a:pPr marL="0" indent="0">
              <a:buNone/>
            </a:pPr>
            <a:r>
              <a:rPr lang="en-US" sz="2800" dirty="0" err="1"/>
              <a:t>Jn</a:t>
            </a:r>
            <a:r>
              <a:rPr lang="en-US" sz="2800" dirty="0"/>
              <a:t> 15:12 “ That you love one another”</a:t>
            </a:r>
          </a:p>
        </p:txBody>
      </p:sp>
      <p:sp>
        <p:nvSpPr>
          <p:cNvPr id="5" name="Title 1"/>
          <p:cNvSpPr txBox="1">
            <a:spLocks/>
          </p:cNvSpPr>
          <p:nvPr/>
        </p:nvSpPr>
        <p:spPr>
          <a:xfrm>
            <a:off x="6019800" y="430441"/>
            <a:ext cx="5334000" cy="10500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Instructions:</a:t>
            </a:r>
          </a:p>
        </p:txBody>
      </p:sp>
    </p:spTree>
    <p:extLst>
      <p:ext uri="{BB962C8B-B14F-4D97-AF65-F5344CB8AC3E}">
        <p14:creationId xmlns:p14="http://schemas.microsoft.com/office/powerpoint/2010/main" val="59150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62289" y="982131"/>
            <a:ext cx="6943374" cy="5207531"/>
          </a:xfrm>
        </p:spPr>
      </p:pic>
      <p:pic>
        <p:nvPicPr>
          <p:cNvPr id="8" name="Content Placeholder 7"/>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8747804" y="2658533"/>
            <a:ext cx="2632075" cy="2632075"/>
          </a:xfrm>
        </p:spPr>
      </p:pic>
    </p:spTree>
    <p:extLst>
      <p:ext uri="{BB962C8B-B14F-4D97-AF65-F5344CB8AC3E}">
        <p14:creationId xmlns:p14="http://schemas.microsoft.com/office/powerpoint/2010/main" val="177753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165C-17B6-47B7-A3E2-A4EB282330E8}"/>
              </a:ext>
            </a:extLst>
          </p:cNvPr>
          <p:cNvSpPr>
            <a:spLocks noGrp="1"/>
          </p:cNvSpPr>
          <p:nvPr>
            <p:ph type="title"/>
          </p:nvPr>
        </p:nvSpPr>
        <p:spPr/>
        <p:txBody>
          <a:bodyPr/>
          <a:lstStyle/>
          <a:p>
            <a:r>
              <a:rPr lang="en-US" dirty="0"/>
              <a:t>What are we being told to do:</a:t>
            </a:r>
          </a:p>
        </p:txBody>
      </p:sp>
      <p:sp>
        <p:nvSpPr>
          <p:cNvPr id="3" name="Text Placeholder 2">
            <a:extLst>
              <a:ext uri="{FF2B5EF4-FFF2-40B4-BE49-F238E27FC236}">
                <a16:creationId xmlns:a16="http://schemas.microsoft.com/office/drawing/2014/main" id="{0FB53A7E-F3E1-4336-98ED-278CA0EE342B}"/>
              </a:ext>
            </a:extLst>
          </p:cNvPr>
          <p:cNvSpPr>
            <a:spLocks noGrp="1"/>
          </p:cNvSpPr>
          <p:nvPr>
            <p:ph type="body" idx="1"/>
          </p:nvPr>
        </p:nvSpPr>
        <p:spPr/>
        <p:txBody>
          <a:bodyPr/>
          <a:lstStyle/>
          <a:p>
            <a:r>
              <a:rPr lang="en-US" dirty="0"/>
              <a:t>Jesus sent out Disciples</a:t>
            </a:r>
          </a:p>
        </p:txBody>
      </p:sp>
      <p:sp>
        <p:nvSpPr>
          <p:cNvPr id="4" name="Content Placeholder 3">
            <a:extLst>
              <a:ext uri="{FF2B5EF4-FFF2-40B4-BE49-F238E27FC236}">
                <a16:creationId xmlns:a16="http://schemas.microsoft.com/office/drawing/2014/main" id="{640C6FD2-26D7-4E01-9AF8-9CDF4ECDA94C}"/>
              </a:ext>
            </a:extLst>
          </p:cNvPr>
          <p:cNvSpPr>
            <a:spLocks noGrp="1"/>
          </p:cNvSpPr>
          <p:nvPr>
            <p:ph sz="half" idx="2"/>
          </p:nvPr>
        </p:nvSpPr>
        <p:spPr/>
        <p:txBody>
          <a:bodyPr/>
          <a:lstStyle/>
          <a:p>
            <a:r>
              <a:rPr lang="en-US" dirty="0"/>
              <a:t>To continue his mission “Proclaim, make disciples, baptize and teaching</a:t>
            </a:r>
          </a:p>
          <a:p>
            <a:r>
              <a:rPr lang="en-US" dirty="0"/>
              <a:t>Do this in remembrance of me Lk 22:19</a:t>
            </a:r>
          </a:p>
          <a:p>
            <a:r>
              <a:rPr lang="en-US" dirty="0"/>
              <a:t>That you love one another  Jn 15:12</a:t>
            </a:r>
          </a:p>
        </p:txBody>
      </p:sp>
      <p:sp>
        <p:nvSpPr>
          <p:cNvPr id="5" name="Text Placeholder 4">
            <a:extLst>
              <a:ext uri="{FF2B5EF4-FFF2-40B4-BE49-F238E27FC236}">
                <a16:creationId xmlns:a16="http://schemas.microsoft.com/office/drawing/2014/main" id="{C06FEFD4-1C62-47EF-8D6F-8E7327FFD402}"/>
              </a:ext>
            </a:extLst>
          </p:cNvPr>
          <p:cNvSpPr>
            <a:spLocks noGrp="1"/>
          </p:cNvSpPr>
          <p:nvPr>
            <p:ph type="body" sz="quarter" idx="3"/>
          </p:nvPr>
        </p:nvSpPr>
        <p:spPr/>
        <p:txBody>
          <a:bodyPr/>
          <a:lstStyle/>
          <a:p>
            <a:r>
              <a:rPr lang="en-US" dirty="0"/>
              <a:t>Faith</a:t>
            </a:r>
          </a:p>
        </p:txBody>
      </p:sp>
      <p:sp>
        <p:nvSpPr>
          <p:cNvPr id="6" name="Content Placeholder 5">
            <a:extLst>
              <a:ext uri="{FF2B5EF4-FFF2-40B4-BE49-F238E27FC236}">
                <a16:creationId xmlns:a16="http://schemas.microsoft.com/office/drawing/2014/main" id="{11855E59-8A0E-4733-99B2-6242116D288D}"/>
              </a:ext>
            </a:extLst>
          </p:cNvPr>
          <p:cNvSpPr>
            <a:spLocks noGrp="1"/>
          </p:cNvSpPr>
          <p:nvPr>
            <p:ph sz="quarter" idx="4"/>
          </p:nvPr>
        </p:nvSpPr>
        <p:spPr/>
        <p:txBody>
          <a:bodyPr/>
          <a:lstStyle/>
          <a:p>
            <a:r>
              <a:rPr lang="en-US" dirty="0"/>
              <a:t>The light of reason and the light of Faith come from God </a:t>
            </a:r>
          </a:p>
        </p:txBody>
      </p:sp>
    </p:spTree>
    <p:extLst>
      <p:ext uri="{BB962C8B-B14F-4D97-AF65-F5344CB8AC3E}">
        <p14:creationId xmlns:p14="http://schemas.microsoft.com/office/powerpoint/2010/main" val="7217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ADB4-A434-41DA-9A4F-C05B6C66EEEB}"/>
              </a:ext>
            </a:extLst>
          </p:cNvPr>
          <p:cNvSpPr>
            <a:spLocks noGrp="1"/>
          </p:cNvSpPr>
          <p:nvPr>
            <p:ph type="title"/>
          </p:nvPr>
        </p:nvSpPr>
        <p:spPr/>
        <p:txBody>
          <a:bodyPr/>
          <a:lstStyle/>
          <a:p>
            <a:r>
              <a:rPr lang="en-US" dirty="0"/>
              <a:t>Transmission of Faith</a:t>
            </a:r>
          </a:p>
        </p:txBody>
      </p:sp>
      <p:sp>
        <p:nvSpPr>
          <p:cNvPr id="3" name="Text Placeholder 2">
            <a:extLst>
              <a:ext uri="{FF2B5EF4-FFF2-40B4-BE49-F238E27FC236}">
                <a16:creationId xmlns:a16="http://schemas.microsoft.com/office/drawing/2014/main" id="{BD155D68-D9CB-49AF-9CE2-7596E95AF91D}"/>
              </a:ext>
            </a:extLst>
          </p:cNvPr>
          <p:cNvSpPr>
            <a:spLocks noGrp="1"/>
          </p:cNvSpPr>
          <p:nvPr>
            <p:ph type="body" idx="1"/>
          </p:nvPr>
        </p:nvSpPr>
        <p:spPr/>
        <p:txBody>
          <a:bodyPr/>
          <a:lstStyle/>
          <a:p>
            <a:r>
              <a:rPr lang="en-US" dirty="0"/>
              <a:t>Why</a:t>
            </a:r>
          </a:p>
        </p:txBody>
      </p:sp>
      <p:sp>
        <p:nvSpPr>
          <p:cNvPr id="4" name="Content Placeholder 3">
            <a:extLst>
              <a:ext uri="{FF2B5EF4-FFF2-40B4-BE49-F238E27FC236}">
                <a16:creationId xmlns:a16="http://schemas.microsoft.com/office/drawing/2014/main" id="{DEEB2D7E-4813-4525-BFE9-0A02BDF73726}"/>
              </a:ext>
            </a:extLst>
          </p:cNvPr>
          <p:cNvSpPr>
            <a:spLocks noGrp="1"/>
          </p:cNvSpPr>
          <p:nvPr>
            <p:ph sz="half" idx="2"/>
          </p:nvPr>
        </p:nvSpPr>
        <p:spPr/>
        <p:txBody>
          <a:bodyPr/>
          <a:lstStyle/>
          <a:p>
            <a:r>
              <a:rPr lang="en-US" dirty="0"/>
              <a:t>Jesus instituted the Church on the foundation of the Apostles</a:t>
            </a:r>
          </a:p>
          <a:p>
            <a:r>
              <a:rPr lang="en-US" dirty="0"/>
              <a:t>The Holy Spirit sows the  seed of the word within humanity, supports good desire and works</a:t>
            </a:r>
          </a:p>
        </p:txBody>
      </p:sp>
      <p:sp>
        <p:nvSpPr>
          <p:cNvPr id="5" name="Text Placeholder 4">
            <a:extLst>
              <a:ext uri="{FF2B5EF4-FFF2-40B4-BE49-F238E27FC236}">
                <a16:creationId xmlns:a16="http://schemas.microsoft.com/office/drawing/2014/main" id="{0C9D492A-8AD3-41FE-B81E-C76C11AAB1F8}"/>
              </a:ext>
            </a:extLst>
          </p:cNvPr>
          <p:cNvSpPr>
            <a:spLocks noGrp="1"/>
          </p:cNvSpPr>
          <p:nvPr>
            <p:ph type="body" sz="quarter" idx="3"/>
          </p:nvPr>
        </p:nvSpPr>
        <p:spPr/>
        <p:txBody>
          <a:bodyPr/>
          <a:lstStyle/>
          <a:p>
            <a:r>
              <a:rPr lang="en-US" dirty="0"/>
              <a:t>How</a:t>
            </a:r>
          </a:p>
        </p:txBody>
      </p:sp>
      <p:sp>
        <p:nvSpPr>
          <p:cNvPr id="6" name="Content Placeholder 5">
            <a:extLst>
              <a:ext uri="{FF2B5EF4-FFF2-40B4-BE49-F238E27FC236}">
                <a16:creationId xmlns:a16="http://schemas.microsoft.com/office/drawing/2014/main" id="{0F6A7C6B-F5DE-454D-9C76-1CDD50BB5BD5}"/>
              </a:ext>
            </a:extLst>
          </p:cNvPr>
          <p:cNvSpPr>
            <a:spLocks noGrp="1"/>
          </p:cNvSpPr>
          <p:nvPr>
            <p:ph sz="quarter" idx="4"/>
          </p:nvPr>
        </p:nvSpPr>
        <p:spPr/>
        <p:txBody>
          <a:bodyPr/>
          <a:lstStyle/>
          <a:p>
            <a:r>
              <a:rPr lang="en-US" dirty="0"/>
              <a:t>As a witness to the loving presence and communication of God</a:t>
            </a:r>
          </a:p>
          <a:p>
            <a:r>
              <a:rPr lang="en-US" dirty="0"/>
              <a:t>Through contemplation and study of writings inspired by the Holy Spirit</a:t>
            </a:r>
          </a:p>
          <a:p>
            <a:r>
              <a:rPr lang="en-US" dirty="0"/>
              <a:t>By works, by preaching</a:t>
            </a:r>
          </a:p>
        </p:txBody>
      </p:sp>
    </p:spTree>
    <p:extLst>
      <p:ext uri="{BB962C8B-B14F-4D97-AF65-F5344CB8AC3E}">
        <p14:creationId xmlns:p14="http://schemas.microsoft.com/office/powerpoint/2010/main" val="353091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6" name="Picture 35">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 name="Rectangle 36">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9" name="Picture 38">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1" name="Straight Connector 40">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A603D21C-E557-4DBE-99B8-0893028109FF}"/>
              </a:ext>
            </a:extLst>
          </p:cNvPr>
          <p:cNvSpPr>
            <a:spLocks noGrp="1"/>
          </p:cNvSpPr>
          <p:nvPr>
            <p:ph type="body" sz="half" idx="2"/>
          </p:nvPr>
        </p:nvSpPr>
        <p:spPr>
          <a:xfrm>
            <a:off x="782288" y="1040815"/>
            <a:ext cx="3203454" cy="4035876"/>
          </a:xfrm>
        </p:spPr>
        <p:txBody>
          <a:bodyPr vert="horz" lIns="91440" tIns="45720" rIns="91440" bIns="45720" rtlCol="0" anchor="t">
            <a:noAutofit/>
          </a:bodyPr>
          <a:lstStyle/>
          <a:p>
            <a:pPr algn="l">
              <a:buFont typeface="Arial"/>
              <a:buChar char="•"/>
            </a:pPr>
            <a:r>
              <a:rPr lang="en-US" sz="2800" dirty="0">
                <a:solidFill>
                  <a:srgbClr val="262626"/>
                </a:solidFill>
              </a:rPr>
              <a:t>What are we doing to increase our faith? For instance, what did you do first thing this morning or when you arrive in your ministry? </a:t>
            </a:r>
          </a:p>
          <a:p>
            <a:pPr algn="l">
              <a:buFont typeface="Arial"/>
              <a:buChar char="•"/>
            </a:pPr>
            <a:r>
              <a:rPr lang="en-US" sz="2800" dirty="0">
                <a:solidFill>
                  <a:srgbClr val="262626"/>
                </a:solidFill>
              </a:rPr>
              <a:t>What helps you convey the loving presence of God to others? </a:t>
            </a:r>
          </a:p>
        </p:txBody>
      </p:sp>
      <p:sp useBgFill="1">
        <p:nvSpPr>
          <p:cNvPr id="49" name="Rectangle 48">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Icon&#10;&#10;Description automatically generated">
            <a:extLst>
              <a:ext uri="{FF2B5EF4-FFF2-40B4-BE49-F238E27FC236}">
                <a16:creationId xmlns:a16="http://schemas.microsoft.com/office/drawing/2014/main" id="{68D7E917-B97E-4AF8-880C-5F303EF70762}"/>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7175"/>
          <a:stretch/>
        </p:blipFill>
        <p:spPr>
          <a:xfrm>
            <a:off x="5435910" y="1174653"/>
            <a:ext cx="6098041" cy="4457646"/>
          </a:xfrm>
          <a:prstGeom prst="rect">
            <a:avLst/>
          </a:prstGeom>
        </p:spPr>
      </p:pic>
      <p:sp>
        <p:nvSpPr>
          <p:cNvPr id="7" name="TextBox 6">
            <a:extLst>
              <a:ext uri="{FF2B5EF4-FFF2-40B4-BE49-F238E27FC236}">
                <a16:creationId xmlns:a16="http://schemas.microsoft.com/office/drawing/2014/main" id="{7B74D1CB-DAC7-4E22-B315-62AF9AB39D5E}"/>
              </a:ext>
            </a:extLst>
          </p:cNvPr>
          <p:cNvSpPr txBox="1"/>
          <p:nvPr/>
        </p:nvSpPr>
        <p:spPr>
          <a:xfrm>
            <a:off x="9329501" y="5432244"/>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2016.igem.org/Team:Kyoto/Integrated_Practi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itle 8">
            <a:extLst>
              <a:ext uri="{FF2B5EF4-FFF2-40B4-BE49-F238E27FC236}">
                <a16:creationId xmlns:a16="http://schemas.microsoft.com/office/drawing/2014/main" id="{8E4779C9-16F8-466A-9E01-289F18853056}"/>
              </a:ext>
            </a:extLst>
          </p:cNvPr>
          <p:cNvSpPr>
            <a:spLocks noGrp="1"/>
          </p:cNvSpPr>
          <p:nvPr>
            <p:ph type="title"/>
          </p:nvPr>
        </p:nvSpPr>
        <p:spPr>
          <a:xfrm>
            <a:off x="5292135" y="0"/>
            <a:ext cx="6241816" cy="1040814"/>
          </a:xfrm>
        </p:spPr>
        <p:txBody>
          <a:bodyPr/>
          <a:lstStyle/>
          <a:p>
            <a:r>
              <a:rPr lang="en-US" dirty="0"/>
              <a:t>Let’s Discuss</a:t>
            </a:r>
          </a:p>
        </p:txBody>
      </p:sp>
    </p:spTree>
    <p:extLst>
      <p:ext uri="{BB962C8B-B14F-4D97-AF65-F5344CB8AC3E}">
        <p14:creationId xmlns:p14="http://schemas.microsoft.com/office/powerpoint/2010/main" val="329679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E8AB-0F5E-426A-BEBA-A8DA94E652A5}"/>
              </a:ext>
            </a:extLst>
          </p:cNvPr>
          <p:cNvSpPr>
            <a:spLocks noGrp="1"/>
          </p:cNvSpPr>
          <p:nvPr>
            <p:ph type="title"/>
          </p:nvPr>
        </p:nvSpPr>
        <p:spPr/>
        <p:txBody>
          <a:bodyPr>
            <a:normAutofit/>
          </a:bodyPr>
          <a:lstStyle/>
          <a:p>
            <a:r>
              <a:rPr lang="en-US" sz="4800" b="1" dirty="0"/>
              <a:t>Evangelization</a:t>
            </a:r>
          </a:p>
        </p:txBody>
      </p:sp>
      <p:sp>
        <p:nvSpPr>
          <p:cNvPr id="4" name="Content Placeholder 3">
            <a:extLst>
              <a:ext uri="{FF2B5EF4-FFF2-40B4-BE49-F238E27FC236}">
                <a16:creationId xmlns:a16="http://schemas.microsoft.com/office/drawing/2014/main" id="{E2B4580B-38D1-401A-A9B2-6AD35809723A}"/>
              </a:ext>
            </a:extLst>
          </p:cNvPr>
          <p:cNvSpPr>
            <a:spLocks noGrp="1"/>
          </p:cNvSpPr>
          <p:nvPr>
            <p:ph sz="half" idx="2"/>
          </p:nvPr>
        </p:nvSpPr>
        <p:spPr>
          <a:xfrm>
            <a:off x="1295402" y="2384617"/>
            <a:ext cx="4718304" cy="2632605"/>
          </a:xfrm>
        </p:spPr>
        <p:txBody>
          <a:bodyPr>
            <a:noAutofit/>
          </a:bodyPr>
          <a:lstStyle/>
          <a:p>
            <a:r>
              <a:rPr lang="en-US" sz="3600" dirty="0"/>
              <a:t>Exercise of Charity</a:t>
            </a:r>
          </a:p>
          <a:p>
            <a:r>
              <a:rPr lang="en-US" sz="3600" dirty="0"/>
              <a:t>Fellowship and dialogue</a:t>
            </a:r>
          </a:p>
          <a:p>
            <a:r>
              <a:rPr lang="en-US" sz="3600" dirty="0"/>
              <a:t>Call to conversion</a:t>
            </a:r>
          </a:p>
          <a:p>
            <a:r>
              <a:rPr lang="en-US" sz="3600" dirty="0"/>
              <a:t>Catechumenal process</a:t>
            </a:r>
          </a:p>
          <a:p>
            <a:endParaRPr lang="en-US" sz="3600" dirty="0"/>
          </a:p>
          <a:p>
            <a:pPr marL="0" indent="0">
              <a:buNone/>
            </a:pPr>
            <a:endParaRPr lang="en-US" sz="3600" dirty="0"/>
          </a:p>
        </p:txBody>
      </p:sp>
      <p:sp>
        <p:nvSpPr>
          <p:cNvPr id="6" name="Content Placeholder 5">
            <a:extLst>
              <a:ext uri="{FF2B5EF4-FFF2-40B4-BE49-F238E27FC236}">
                <a16:creationId xmlns:a16="http://schemas.microsoft.com/office/drawing/2014/main" id="{932F3FCD-1ED3-46E4-9C0B-68F153C33599}"/>
              </a:ext>
            </a:extLst>
          </p:cNvPr>
          <p:cNvSpPr>
            <a:spLocks noGrp="1"/>
          </p:cNvSpPr>
          <p:nvPr>
            <p:ph sz="quarter" idx="4"/>
          </p:nvPr>
        </p:nvSpPr>
        <p:spPr>
          <a:xfrm>
            <a:off x="6096000" y="2384617"/>
            <a:ext cx="4718304" cy="2632605"/>
          </a:xfrm>
        </p:spPr>
        <p:txBody>
          <a:bodyPr>
            <a:noAutofit/>
          </a:bodyPr>
          <a:lstStyle/>
          <a:p>
            <a:r>
              <a:rPr lang="en-US" sz="3600" dirty="0"/>
              <a:t>Ongoing education of the faith</a:t>
            </a:r>
          </a:p>
          <a:p>
            <a:r>
              <a:rPr lang="en-US" sz="3600" dirty="0"/>
              <a:t>Proclaim the Gospel of the Word</a:t>
            </a:r>
          </a:p>
          <a:p>
            <a:r>
              <a:rPr lang="en-US" sz="3600" dirty="0"/>
              <a:t>Missionary activity</a:t>
            </a:r>
          </a:p>
        </p:txBody>
      </p:sp>
    </p:spTree>
    <p:extLst>
      <p:ext uri="{BB962C8B-B14F-4D97-AF65-F5344CB8AC3E}">
        <p14:creationId xmlns:p14="http://schemas.microsoft.com/office/powerpoint/2010/main" val="12958074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1124</TotalTime>
  <Words>5543</Words>
  <Application>Microsoft Office PowerPoint</Application>
  <PresentationFormat>Widescreen</PresentationFormat>
  <Paragraphs>346</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Garamond</vt:lpstr>
      <vt:lpstr>Lora</vt:lpstr>
      <vt:lpstr>Roboto</vt:lpstr>
      <vt:lpstr>Organic</vt:lpstr>
      <vt:lpstr>Jesus Christ, Revealer and Revelation of the Father</vt:lpstr>
      <vt:lpstr>PowerPoint Presentation</vt:lpstr>
      <vt:lpstr>Dwelling among us</vt:lpstr>
      <vt:lpstr>Christian message: </vt:lpstr>
      <vt:lpstr>PowerPoint Presentation</vt:lpstr>
      <vt:lpstr>What are we being told to do:</vt:lpstr>
      <vt:lpstr>Transmission of Faith</vt:lpstr>
      <vt:lpstr>Let’s Discuss</vt:lpstr>
      <vt:lpstr>Evangelization</vt:lpstr>
      <vt:lpstr>PowerPoint Presentation</vt:lpstr>
      <vt:lpstr>Evangelization in the Contemporary World</vt:lpstr>
      <vt:lpstr>Let’s Discuss</vt:lpstr>
      <vt:lpstr>The Identity of Catechesis</vt:lpstr>
      <vt:lpstr>Catechesis- a Life Long Faith Journey</vt:lpstr>
      <vt:lpstr>Catechesis in the process of Evangelization</vt:lpstr>
      <vt:lpstr>Catechesis and ongoing formation</vt:lpstr>
      <vt:lpstr>Goals of Catechesis</vt:lpstr>
      <vt:lpstr>Tasks of Catechesis</vt:lpstr>
      <vt:lpstr>Forming for life in Christ</vt:lpstr>
      <vt:lpstr>Let’s Discuss</vt:lpstr>
      <vt:lpstr>Sources of Catechesis</vt:lpstr>
      <vt:lpstr>The Magisterium </vt:lpstr>
      <vt:lpstr>Liturgy</vt:lpstr>
      <vt:lpstr>Saints, Martyrs, Christian Culture</vt:lpstr>
      <vt:lpstr>Christian Culture</vt:lpstr>
      <vt:lpstr>Let’s Discuss</vt:lpstr>
      <vt:lpstr>The Catechist</vt:lpstr>
      <vt:lpstr>The Bishop as first Catechist</vt:lpstr>
      <vt:lpstr>The Formation of Catechists</vt:lpstr>
      <vt:lpstr>Dimension of Formation</vt:lpstr>
      <vt:lpstr>What it means to be a Catechist</vt:lpstr>
      <vt:lpstr>Let’s Discuss</vt:lpstr>
      <vt:lpstr>To Summarize</vt:lpstr>
    </vt:vector>
  </TitlesOfParts>
  <Company>Acton Boxborough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Christ, Revealer and Revelation of the Father</dc:title>
  <dc:creator>Sally Cunningham</dc:creator>
  <cp:lastModifiedBy>Sally Cunningham</cp:lastModifiedBy>
  <cp:revision>11</cp:revision>
  <dcterms:created xsi:type="dcterms:W3CDTF">2021-09-30T14:57:51Z</dcterms:created>
  <dcterms:modified xsi:type="dcterms:W3CDTF">2021-10-08T02:31:30Z</dcterms:modified>
</cp:coreProperties>
</file>